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82"/>
  </p:notesMasterIdLst>
  <p:handoutMasterIdLst>
    <p:handoutMasterId r:id="rId83"/>
  </p:handoutMasterIdLst>
  <p:sldIdLst>
    <p:sldId id="366" r:id="rId3"/>
    <p:sldId id="411" r:id="rId4"/>
    <p:sldId id="412" r:id="rId5"/>
    <p:sldId id="413" r:id="rId6"/>
    <p:sldId id="414" r:id="rId7"/>
    <p:sldId id="415" r:id="rId8"/>
    <p:sldId id="416" r:id="rId9"/>
    <p:sldId id="417" r:id="rId10"/>
    <p:sldId id="418" r:id="rId11"/>
    <p:sldId id="419" r:id="rId12"/>
    <p:sldId id="420" r:id="rId13"/>
    <p:sldId id="421" r:id="rId14"/>
    <p:sldId id="422" r:id="rId15"/>
    <p:sldId id="423" r:id="rId16"/>
    <p:sldId id="424" r:id="rId17"/>
    <p:sldId id="425" r:id="rId18"/>
    <p:sldId id="401" r:id="rId19"/>
    <p:sldId id="402" r:id="rId20"/>
    <p:sldId id="403" r:id="rId21"/>
    <p:sldId id="404" r:id="rId22"/>
    <p:sldId id="405" r:id="rId23"/>
    <p:sldId id="406" r:id="rId24"/>
    <p:sldId id="407" r:id="rId25"/>
    <p:sldId id="408" r:id="rId26"/>
    <p:sldId id="409" r:id="rId27"/>
    <p:sldId id="410" r:id="rId28"/>
    <p:sldId id="367" r:id="rId29"/>
    <p:sldId id="426" r:id="rId30"/>
    <p:sldId id="368" r:id="rId31"/>
    <p:sldId id="369" r:id="rId32"/>
    <p:sldId id="370" r:id="rId33"/>
    <p:sldId id="371" r:id="rId34"/>
    <p:sldId id="427" r:id="rId35"/>
    <p:sldId id="428" r:id="rId36"/>
    <p:sldId id="372" r:id="rId37"/>
    <p:sldId id="374" r:id="rId38"/>
    <p:sldId id="373" r:id="rId39"/>
    <p:sldId id="375" r:id="rId40"/>
    <p:sldId id="328" r:id="rId41"/>
    <p:sldId id="289" r:id="rId42"/>
    <p:sldId id="290" r:id="rId43"/>
    <p:sldId id="291" r:id="rId44"/>
    <p:sldId id="292" r:id="rId45"/>
    <p:sldId id="293" r:id="rId46"/>
    <p:sldId id="294" r:id="rId47"/>
    <p:sldId id="295" r:id="rId48"/>
    <p:sldId id="296" r:id="rId49"/>
    <p:sldId id="297" r:id="rId50"/>
    <p:sldId id="298" r:id="rId51"/>
    <p:sldId id="299" r:id="rId52"/>
    <p:sldId id="300" r:id="rId53"/>
    <p:sldId id="301" r:id="rId54"/>
    <p:sldId id="302" r:id="rId55"/>
    <p:sldId id="303" r:id="rId56"/>
    <p:sldId id="304" r:id="rId57"/>
    <p:sldId id="305" r:id="rId58"/>
    <p:sldId id="306" r:id="rId59"/>
    <p:sldId id="307" r:id="rId60"/>
    <p:sldId id="308" r:id="rId61"/>
    <p:sldId id="376" r:id="rId62"/>
    <p:sldId id="377" r:id="rId63"/>
    <p:sldId id="378" r:id="rId64"/>
    <p:sldId id="379" r:id="rId65"/>
    <p:sldId id="380" r:id="rId66"/>
    <p:sldId id="381" r:id="rId67"/>
    <p:sldId id="382" r:id="rId68"/>
    <p:sldId id="383" r:id="rId69"/>
    <p:sldId id="384" r:id="rId70"/>
    <p:sldId id="315" r:id="rId71"/>
    <p:sldId id="316" r:id="rId72"/>
    <p:sldId id="317" r:id="rId73"/>
    <p:sldId id="318" r:id="rId74"/>
    <p:sldId id="319" r:id="rId75"/>
    <p:sldId id="320" r:id="rId76"/>
    <p:sldId id="321" r:id="rId77"/>
    <p:sldId id="322" r:id="rId78"/>
    <p:sldId id="324" r:id="rId79"/>
    <p:sldId id="325" r:id="rId80"/>
    <p:sldId id="323" r:id="rId81"/>
  </p:sldIdLst>
  <p:sldSz cx="18288000" cy="10287000"/>
  <p:notesSz cx="9866313" cy="6735763"/>
  <p:defaultTextStyle>
    <a:defPPr>
      <a:defRPr lang="en-US"/>
    </a:defPPr>
    <a:lvl1pPr marL="0" algn="l" defTabSz="91427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37" algn="l" defTabSz="91427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72" algn="l" defTabSz="91427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08" algn="l" defTabSz="91427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543" algn="l" defTabSz="91427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680" algn="l" defTabSz="91427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815" algn="l" defTabSz="91427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952" algn="l" defTabSz="91427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087" algn="l" defTabSz="91427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CC00"/>
    <a:srgbClr val="EE8012"/>
    <a:srgbClr val="AECF45"/>
    <a:srgbClr val="9BBB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2" d="100"/>
          <a:sy n="42" d="100"/>
        </p:scale>
        <p:origin x="54" y="24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presProps" Target="presProps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tableStyles" Target="tableStyles.xml"/><Relationship Id="rId61" Type="http://schemas.openxmlformats.org/officeDocument/2006/relationships/slide" Target="slides/slide59.xml"/><Relationship Id="rId82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4276255" cy="33814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5587733" y="1"/>
            <a:ext cx="4276254" cy="33814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11B411-5BE4-4D06-A281-9A9920E35FDB}" type="datetimeFigureOut">
              <a:rPr lang="ko-KR" altLang="en-US" smtClean="0"/>
              <a:t>2024-06-20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2" y="6397621"/>
            <a:ext cx="4276255" cy="33814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5587733" y="6397621"/>
            <a:ext cx="4276254" cy="33814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E0E1B-4359-4851-8F5C-1CAA8BB613F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092877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4276255" cy="33814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5587733" y="1"/>
            <a:ext cx="4276254" cy="33814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0524D4-EA83-4A5C-A977-7C9977D2C8D4}" type="datetimeFigureOut">
              <a:rPr lang="ko-KR" altLang="en-US" smtClean="0"/>
              <a:t>2024-06-20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2913063" y="841375"/>
            <a:ext cx="4040187" cy="22733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985934" y="3241621"/>
            <a:ext cx="7894446" cy="26520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2" y="6397621"/>
            <a:ext cx="4276255" cy="33814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5587733" y="6397621"/>
            <a:ext cx="4276254" cy="33814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0E618B-8662-473E-B686-4384CD42F0A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324546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72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37" algn="l" defTabSz="914272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72" algn="l" defTabSz="914272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08" algn="l" defTabSz="914272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543" algn="l" defTabSz="914272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680" algn="l" defTabSz="914272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815" algn="l" defTabSz="914272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952" algn="l" defTabSz="914272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087" algn="l" defTabSz="914272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0E618B-8662-473E-B686-4384CD42F0AA}" type="slidenum">
              <a:rPr lang="ko-KR" altLang="en-US" smtClean="0"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939208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2FB5329-5107-463F-8E5E-83912CE2B529}" type="slidenum">
              <a:rPr lang="en-GB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46</a:t>
            </a:fld>
            <a:endParaRPr lang="en-GB" altLang="en-US">
              <a:latin typeface="Arial" panose="020B0604020202020204" pitchFamily="34" charset="0"/>
            </a:endParaRPr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941638" y="468313"/>
            <a:ext cx="4162425" cy="234156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831928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2FB5329-5107-463F-8E5E-83912CE2B529}" type="slidenum">
              <a:rPr lang="en-GB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47</a:t>
            </a:fld>
            <a:endParaRPr lang="en-GB" altLang="en-US">
              <a:latin typeface="Arial" panose="020B0604020202020204" pitchFamily="34" charset="0"/>
            </a:endParaRPr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941638" y="468313"/>
            <a:ext cx="4162425" cy="234156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913485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2FB5329-5107-463F-8E5E-83912CE2B529}" type="slidenum">
              <a:rPr lang="en-GB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48</a:t>
            </a:fld>
            <a:endParaRPr lang="en-GB" altLang="en-US">
              <a:latin typeface="Arial" panose="020B0604020202020204" pitchFamily="34" charset="0"/>
            </a:endParaRPr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941638" y="468313"/>
            <a:ext cx="4162425" cy="234156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126738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2FB5329-5107-463F-8E5E-83912CE2B529}" type="slidenum">
              <a:rPr lang="en-GB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49</a:t>
            </a:fld>
            <a:endParaRPr lang="en-GB" altLang="en-US">
              <a:latin typeface="Arial" panose="020B0604020202020204" pitchFamily="34" charset="0"/>
            </a:endParaRPr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941638" y="468313"/>
            <a:ext cx="4162425" cy="234156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224995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2FB5329-5107-463F-8E5E-83912CE2B529}" type="slidenum">
              <a:rPr lang="en-GB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50</a:t>
            </a:fld>
            <a:endParaRPr lang="en-GB" altLang="en-US">
              <a:latin typeface="Arial" panose="020B0604020202020204" pitchFamily="34" charset="0"/>
            </a:endParaRPr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941638" y="468313"/>
            <a:ext cx="4162425" cy="234156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742670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2FB5329-5107-463F-8E5E-83912CE2B529}" type="slidenum">
              <a:rPr lang="en-GB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51</a:t>
            </a:fld>
            <a:endParaRPr lang="en-GB" altLang="en-US">
              <a:latin typeface="Arial" panose="020B0604020202020204" pitchFamily="34" charset="0"/>
            </a:endParaRPr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941638" y="468313"/>
            <a:ext cx="4162425" cy="234156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408045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2FB5329-5107-463F-8E5E-83912CE2B529}" type="slidenum">
              <a:rPr lang="en-GB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52</a:t>
            </a:fld>
            <a:endParaRPr lang="en-GB" altLang="en-US">
              <a:latin typeface="Arial" panose="020B0604020202020204" pitchFamily="34" charset="0"/>
            </a:endParaRPr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941638" y="468313"/>
            <a:ext cx="4162425" cy="234156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89189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0E618B-8662-473E-B686-4384CD42F0AA}" type="slidenum">
              <a:rPr lang="ko-KR" altLang="en-US" smtClean="0"/>
              <a:t>53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2962393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0E618B-8662-473E-B686-4384CD42F0AA}" type="slidenum">
              <a:rPr lang="ko-KR" altLang="en-US" smtClean="0"/>
              <a:t>57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370572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0E618B-8662-473E-B686-4384CD42F0AA}" type="slidenum">
              <a:rPr lang="ko-KR" altLang="en-US" smtClean="0"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175835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0E618B-8662-473E-B686-4384CD42F0AA}" type="slidenum">
              <a:rPr lang="ko-KR" altLang="en-US" smtClean="0"/>
              <a:t>14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298615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2FB5329-5107-463F-8E5E-83912CE2B529}" type="slidenum">
              <a:rPr lang="en-GB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40</a:t>
            </a:fld>
            <a:endParaRPr lang="en-GB" altLang="en-US">
              <a:latin typeface="Arial" panose="020B0604020202020204" pitchFamily="34" charset="0"/>
            </a:endParaRPr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941638" y="468313"/>
            <a:ext cx="4162425" cy="234156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6867626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2FB5329-5107-463F-8E5E-83912CE2B529}" type="slidenum">
              <a:rPr lang="en-GB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41</a:t>
            </a:fld>
            <a:endParaRPr lang="en-GB" altLang="en-US">
              <a:latin typeface="Arial" panose="020B0604020202020204" pitchFamily="34" charset="0"/>
            </a:endParaRPr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941638" y="468313"/>
            <a:ext cx="4162425" cy="234156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22608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2FB5329-5107-463F-8E5E-83912CE2B529}" type="slidenum">
              <a:rPr lang="en-GB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42</a:t>
            </a:fld>
            <a:endParaRPr lang="en-GB" altLang="en-US">
              <a:latin typeface="Arial" panose="020B0604020202020204" pitchFamily="34" charset="0"/>
            </a:endParaRPr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941638" y="468313"/>
            <a:ext cx="4162425" cy="234156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680005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2FB5329-5107-463F-8E5E-83912CE2B529}" type="slidenum">
              <a:rPr lang="en-GB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43</a:t>
            </a:fld>
            <a:endParaRPr lang="en-GB" altLang="en-US">
              <a:latin typeface="Arial" panose="020B0604020202020204" pitchFamily="34" charset="0"/>
            </a:endParaRPr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941638" y="468313"/>
            <a:ext cx="4162425" cy="234156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121245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2FB5329-5107-463F-8E5E-83912CE2B529}" type="slidenum">
              <a:rPr lang="en-GB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44</a:t>
            </a:fld>
            <a:endParaRPr lang="en-GB" altLang="en-US">
              <a:latin typeface="Arial" panose="020B0604020202020204" pitchFamily="34" charset="0"/>
            </a:endParaRPr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941638" y="468313"/>
            <a:ext cx="4162425" cy="234156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398785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2FB5329-5107-463F-8E5E-83912CE2B529}" type="slidenum">
              <a:rPr lang="en-GB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45</a:t>
            </a:fld>
            <a:endParaRPr lang="en-GB" altLang="en-US">
              <a:latin typeface="Arial" panose="020B0604020202020204" pitchFamily="34" charset="0"/>
            </a:endParaRPr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941638" y="468313"/>
            <a:ext cx="4162425" cy="234156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929735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66F1F-CE9B-4651-A6AA-CD717754106B}" type="datetimeFigureOut">
              <a:rPr lang="en-US" smtClean="0"/>
              <a:t>6/20/2024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6/20/2024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74639"/>
            <a:ext cx="2057400" cy="585152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19800" cy="585152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6/20/2024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764" y="9601200"/>
            <a:ext cx="18283239" cy="685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23" y="9501474"/>
            <a:ext cx="18283239" cy="960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45920" y="1138428"/>
            <a:ext cx="15087600" cy="534924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12000" spc="-75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50078" y="6683432"/>
            <a:ext cx="15087600" cy="17145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3600" cap="all" spc="300" baseline="0">
                <a:solidFill>
                  <a:schemeClr val="tx2"/>
                </a:solidFill>
                <a:latin typeface="+mj-lt"/>
              </a:defRPr>
            </a:lvl1pPr>
            <a:lvl2pPr marL="685800" indent="0" algn="ctr">
              <a:buNone/>
              <a:defRPr sz="3600"/>
            </a:lvl2pPr>
            <a:lvl3pPr marL="1371600" indent="0" algn="ctr">
              <a:buNone/>
              <a:defRPr sz="3600"/>
            </a:lvl3pPr>
            <a:lvl4pPr marL="2057400" indent="0" algn="ctr">
              <a:buNone/>
              <a:defRPr sz="3000"/>
            </a:lvl4pPr>
            <a:lvl5pPr marL="2743200" indent="0" algn="ctr">
              <a:buNone/>
              <a:defRPr sz="3000"/>
            </a:lvl5pPr>
            <a:lvl6pPr marL="3429000" indent="0" algn="ctr">
              <a:buNone/>
              <a:defRPr sz="3000"/>
            </a:lvl6pPr>
            <a:lvl7pPr marL="4114800" indent="0" algn="ctr">
              <a:buNone/>
              <a:defRPr sz="3000"/>
            </a:lvl7pPr>
            <a:lvl8pPr marL="4800600" indent="0" algn="ctr">
              <a:buNone/>
              <a:defRPr sz="3000"/>
            </a:lvl8pPr>
            <a:lvl9pPr marL="5486400" indent="0" algn="ctr">
              <a:buNone/>
              <a:defRPr sz="3000"/>
            </a:lvl9pPr>
          </a:lstStyle>
          <a:p>
            <a:r>
              <a:rPr lang="ko-KR" altLang="en-US"/>
              <a:t>클릭하여 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BFD7D-6B4F-42C4-91A6-CE1AFDDD0A85}" type="datetimeFigureOut">
              <a:rPr lang="ko-KR" altLang="en-US" smtClean="0"/>
              <a:t>2024-06-20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3A47B-95BD-4C0D-BE9D-B2F71724BD69}" type="slidenum">
              <a:rPr lang="ko-KR" altLang="en-US" smtClean="0"/>
              <a:t>‹#›</a:t>
            </a:fld>
            <a:endParaRPr lang="ko-KR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811487" y="6515100"/>
            <a:ext cx="1481328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20467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BFD7D-6B4F-42C4-91A6-CE1AFDDD0A85}" type="datetimeFigureOut">
              <a:rPr lang="ko-KR" altLang="en-US" smtClean="0"/>
              <a:t>2024-06-20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3A47B-95BD-4C0D-BE9D-B2F71724BD6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649097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764" y="9601200"/>
            <a:ext cx="18283239" cy="685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23" y="9501474"/>
            <a:ext cx="18283239" cy="960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0" y="1138428"/>
            <a:ext cx="15087600" cy="534924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12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45920" y="6679692"/>
            <a:ext cx="15087600" cy="17145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3600" cap="all" spc="300" baseline="0">
                <a:solidFill>
                  <a:schemeClr val="tx2"/>
                </a:solidFill>
                <a:latin typeface="+mj-lt"/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BFD7D-6B4F-42C4-91A6-CE1AFDDD0A85}" type="datetimeFigureOut">
              <a:rPr lang="ko-KR" altLang="en-US" smtClean="0"/>
              <a:t>2024-06-20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3A47B-95BD-4C0D-BE9D-B2F71724BD69}" type="slidenum">
              <a:rPr lang="ko-KR" altLang="en-US" smtClean="0"/>
              <a:t>‹#›</a:t>
            </a:fld>
            <a:endParaRPr lang="ko-KR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811487" y="6515100"/>
            <a:ext cx="1481328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63329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645920" y="429907"/>
            <a:ext cx="15087600" cy="2176136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45916" y="2768601"/>
            <a:ext cx="7406640" cy="6035040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326880" y="2768603"/>
            <a:ext cx="7406640" cy="6035040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BFD7D-6B4F-42C4-91A6-CE1AFDDD0A85}" type="datetimeFigureOut">
              <a:rPr lang="ko-KR" altLang="en-US" smtClean="0"/>
              <a:t>2024-06-20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3A47B-95BD-4C0D-BE9D-B2F71724BD6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934045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645920" y="429907"/>
            <a:ext cx="15087600" cy="2176136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45920" y="2769078"/>
            <a:ext cx="7406640" cy="1104423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3000" b="0" cap="all" baseline="0">
                <a:solidFill>
                  <a:schemeClr val="tx2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45920" y="3873501"/>
            <a:ext cx="7406640" cy="5067300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326880" y="2769078"/>
            <a:ext cx="7406640" cy="1104423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3000" b="0" cap="all" baseline="0">
                <a:solidFill>
                  <a:schemeClr val="tx2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326880" y="3873501"/>
            <a:ext cx="7406640" cy="5067300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BFD7D-6B4F-42C4-91A6-CE1AFDDD0A85}" type="datetimeFigureOut">
              <a:rPr lang="ko-KR" altLang="en-US" smtClean="0"/>
              <a:t>2024-06-20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3A47B-95BD-4C0D-BE9D-B2F71724BD6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430086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BFD7D-6B4F-42C4-91A6-CE1AFDDD0A85}" type="datetimeFigureOut">
              <a:rPr lang="ko-KR" altLang="en-US" smtClean="0"/>
              <a:t>2024-06-20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3A47B-95BD-4C0D-BE9D-B2F71724BD6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540826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764" y="9601200"/>
            <a:ext cx="18283239" cy="685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23" y="9501474"/>
            <a:ext cx="18283239" cy="960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BFD7D-6B4F-42C4-91A6-CE1AFDDD0A85}" type="datetimeFigureOut">
              <a:rPr lang="ko-KR" altLang="en-US" smtClean="0"/>
              <a:t>2024-06-20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3A47B-95BD-4C0D-BE9D-B2F71724BD6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183691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6" y="0"/>
            <a:ext cx="6076187" cy="10287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6060108" y="0"/>
            <a:ext cx="96013" cy="10287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891538"/>
            <a:ext cx="4800600" cy="3429000"/>
          </a:xfrm>
        </p:spPr>
        <p:txBody>
          <a:bodyPr anchor="b">
            <a:normAutofit/>
          </a:bodyPr>
          <a:lstStyle>
            <a:lvl1pPr>
              <a:defRPr sz="5400" b="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00902" y="1097280"/>
            <a:ext cx="9738360" cy="7886700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389120"/>
            <a:ext cx="4800600" cy="5068686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2250">
                <a:solidFill>
                  <a:srgbClr val="FFFFFF"/>
                </a:solidFill>
              </a:defRPr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98270" y="9689680"/>
            <a:ext cx="3927764" cy="547688"/>
          </a:xfrm>
        </p:spPr>
        <p:txBody>
          <a:bodyPr/>
          <a:lstStyle>
            <a:lvl1pPr algn="l">
              <a:defRPr/>
            </a:lvl1pPr>
          </a:lstStyle>
          <a:p>
            <a:fld id="{1A0BFD7D-6B4F-42C4-91A6-CE1AFDDD0A85}" type="datetimeFigureOut">
              <a:rPr lang="ko-KR" altLang="en-US" smtClean="0"/>
              <a:t>2024-06-20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200900" y="9689680"/>
            <a:ext cx="6972301" cy="547688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F83A47B-95BD-4C0D-BE9D-B2F71724BD6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73444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buChar char="•"/>
            </a:pPr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6/20/2024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" y="7429500"/>
            <a:ext cx="18283239" cy="2857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23" y="7372614"/>
            <a:ext cx="18283239" cy="960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1" y="7612380"/>
            <a:ext cx="15170468" cy="1234440"/>
          </a:xfrm>
        </p:spPr>
        <p:txBody>
          <a:bodyPr lIns="91440" tIns="0" rIns="91440" bIns="0" anchor="b">
            <a:noAutofit/>
          </a:bodyPr>
          <a:lstStyle>
            <a:lvl1pPr>
              <a:defRPr sz="5400" b="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" y="0"/>
            <a:ext cx="18287978" cy="7372614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921" y="8860536"/>
            <a:ext cx="15169896" cy="89154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900"/>
              </a:spcAft>
              <a:buNone/>
              <a:defRPr sz="2250">
                <a:solidFill>
                  <a:srgbClr val="FFFFFF"/>
                </a:solidFill>
              </a:defRPr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BFD7D-6B4F-42C4-91A6-CE1AFDDD0A85}" type="datetimeFigureOut">
              <a:rPr lang="ko-KR" altLang="en-US" smtClean="0"/>
              <a:t>2024-06-20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3A47B-95BD-4C0D-BE9D-B2F71724BD6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216471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BFD7D-6B4F-42C4-91A6-CE1AFDDD0A85}" type="datetimeFigureOut">
              <a:rPr lang="ko-KR" altLang="en-US" smtClean="0"/>
              <a:t>2024-06-20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3A47B-95BD-4C0D-BE9D-B2F71724BD6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992863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764" y="9601200"/>
            <a:ext cx="18283239" cy="685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23" y="9501474"/>
            <a:ext cx="18283239" cy="960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618453"/>
            <a:ext cx="3943350" cy="8639847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618453"/>
            <a:ext cx="11601450" cy="8639847"/>
          </a:xfrm>
        </p:spPr>
        <p:txBody>
          <a:bodyPr vert="eaVert" lIns="45720" tIns="0" rIns="45720" bIns="0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BFD7D-6B4F-42C4-91A6-CE1AFDDD0A85}" type="datetimeFigureOut">
              <a:rPr lang="ko-KR" altLang="en-US" smtClean="0"/>
              <a:t>2024-06-20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3A47B-95BD-4C0D-BE9D-B2F71724BD6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607585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6/20/2024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1" y="1600201"/>
            <a:ext cx="4038600" cy="45259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1" y="1600201"/>
            <a:ext cx="4038600" cy="45259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6/20/2024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6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6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6/20/2024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6/20/2024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6/20/2024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6/20/2024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9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9" y="612776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9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6/20/2024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166F1F-CE9B-4651-A6AA-CD717754106B}" type="datetimeFigureOut">
              <a:rPr lang="en-US" smtClean="0"/>
              <a:t>6/20/2024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021451-1387-4CA6-816F-3879F97B5CB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�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�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" y="9601200"/>
            <a:ext cx="18288000" cy="685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22" y="9501474"/>
            <a:ext cx="18287978" cy="9972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45920" y="429907"/>
            <a:ext cx="15087600" cy="217613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45920" y="2768601"/>
            <a:ext cx="15087600" cy="603504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645922" y="9689680"/>
            <a:ext cx="3708406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50">
                <a:solidFill>
                  <a:srgbClr val="FFFFFF"/>
                </a:solidFill>
              </a:defRPr>
            </a:lvl1pPr>
          </a:lstStyle>
          <a:p>
            <a:fld id="{1A0BFD7D-6B4F-42C4-91A6-CE1AFDDD0A85}" type="datetimeFigureOut">
              <a:rPr lang="ko-KR" altLang="en-US" smtClean="0"/>
              <a:t>2024-06-20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29279" y="9689680"/>
            <a:ext cx="7234206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50" cap="all" baseline="0">
                <a:solidFill>
                  <a:srgbClr val="FFFFFF"/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4850688" y="9689680"/>
            <a:ext cx="1968039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75">
                <a:solidFill>
                  <a:srgbClr val="FFFFFF"/>
                </a:solidFill>
              </a:defRPr>
            </a:lvl1pPr>
          </a:lstStyle>
          <a:p>
            <a:fld id="{DF83A47B-95BD-4C0D-BE9D-B2F71724BD69}" type="slidenum">
              <a:rPr lang="ko-KR" altLang="en-US" smtClean="0"/>
              <a:t>‹#›</a:t>
            </a:fld>
            <a:endParaRPr lang="ko-KR" alt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790299" y="2606768"/>
            <a:ext cx="149504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40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1" hangingPunct="1">
        <a:lnSpc>
          <a:spcPct val="85000"/>
        </a:lnSpc>
        <a:spcBef>
          <a:spcPct val="0"/>
        </a:spcBef>
        <a:buNone/>
        <a:defRPr sz="7200" kern="1200" spc="-75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137160" indent="-137160" algn="l" defTabSz="1371600" rtl="0" eaLnBrk="1" latinLnBrk="1" hangingPunct="1">
        <a:lnSpc>
          <a:spcPct val="90000"/>
        </a:lnSpc>
        <a:spcBef>
          <a:spcPts val="1800"/>
        </a:spcBef>
        <a:spcAft>
          <a:spcPts val="3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3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76072" indent="-274320" algn="l" defTabSz="1371600" rtl="0" eaLnBrk="1" latinLnBrk="1" hangingPunct="1">
        <a:lnSpc>
          <a:spcPct val="90000"/>
        </a:lnSpc>
        <a:spcBef>
          <a:spcPts val="300"/>
        </a:spcBef>
        <a:spcAft>
          <a:spcPts val="600"/>
        </a:spcAft>
        <a:buClr>
          <a:schemeClr val="accent1"/>
        </a:buClr>
        <a:buFont typeface="Calibri" pitchFamily="34" charset="0"/>
        <a:buChar char="◦"/>
        <a:defRPr sz="27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50392" indent="-274320" algn="l" defTabSz="1371600" rtl="0" eaLnBrk="1" latinLnBrk="1" hangingPunct="1">
        <a:lnSpc>
          <a:spcPct val="90000"/>
        </a:lnSpc>
        <a:spcBef>
          <a:spcPts val="300"/>
        </a:spcBef>
        <a:spcAft>
          <a:spcPts val="600"/>
        </a:spcAft>
        <a:buClr>
          <a:schemeClr val="accent1"/>
        </a:buClr>
        <a:buFont typeface="Calibri" pitchFamily="34" charset="0"/>
        <a:buChar char="◦"/>
        <a:defRPr sz="2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124712" indent="-274320" algn="l" defTabSz="1371600" rtl="0" eaLnBrk="1" latinLnBrk="1" hangingPunct="1">
        <a:lnSpc>
          <a:spcPct val="90000"/>
        </a:lnSpc>
        <a:spcBef>
          <a:spcPts val="300"/>
        </a:spcBef>
        <a:spcAft>
          <a:spcPts val="600"/>
        </a:spcAft>
        <a:buClr>
          <a:schemeClr val="accent1"/>
        </a:buClr>
        <a:buFont typeface="Calibri" pitchFamily="34" charset="0"/>
        <a:buChar char="◦"/>
        <a:defRPr sz="2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99032" indent="-274320" algn="l" defTabSz="1371600" rtl="0" eaLnBrk="1" latinLnBrk="1" hangingPunct="1">
        <a:lnSpc>
          <a:spcPct val="90000"/>
        </a:lnSpc>
        <a:spcBef>
          <a:spcPts val="300"/>
        </a:spcBef>
        <a:spcAft>
          <a:spcPts val="600"/>
        </a:spcAft>
        <a:buClr>
          <a:schemeClr val="accent1"/>
        </a:buClr>
        <a:buFont typeface="Calibri" pitchFamily="34" charset="0"/>
        <a:buChar char="◦"/>
        <a:defRPr sz="2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50000" indent="-342900" algn="l" defTabSz="1371600" rtl="0" eaLnBrk="1" latinLnBrk="1" hangingPunct="1">
        <a:lnSpc>
          <a:spcPct val="90000"/>
        </a:lnSpc>
        <a:spcBef>
          <a:spcPts val="300"/>
        </a:spcBef>
        <a:spcAft>
          <a:spcPts val="600"/>
        </a:spcAft>
        <a:buClr>
          <a:schemeClr val="accent1"/>
        </a:buClr>
        <a:buFont typeface="Calibri" pitchFamily="34" charset="0"/>
        <a:buChar char="◦"/>
        <a:defRPr sz="2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50000" indent="-342900" algn="l" defTabSz="1371600" rtl="0" eaLnBrk="1" latinLnBrk="1" hangingPunct="1">
        <a:lnSpc>
          <a:spcPct val="90000"/>
        </a:lnSpc>
        <a:spcBef>
          <a:spcPts val="300"/>
        </a:spcBef>
        <a:spcAft>
          <a:spcPts val="600"/>
        </a:spcAft>
        <a:buClr>
          <a:schemeClr val="accent1"/>
        </a:buClr>
        <a:buFont typeface="Calibri" pitchFamily="34" charset="0"/>
        <a:buChar char="◦"/>
        <a:defRPr sz="2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50000" indent="-342900" algn="l" defTabSz="1371600" rtl="0" eaLnBrk="1" latinLnBrk="1" hangingPunct="1">
        <a:lnSpc>
          <a:spcPct val="90000"/>
        </a:lnSpc>
        <a:spcBef>
          <a:spcPts val="300"/>
        </a:spcBef>
        <a:spcAft>
          <a:spcPts val="600"/>
        </a:spcAft>
        <a:buClr>
          <a:schemeClr val="accent1"/>
        </a:buClr>
        <a:buFont typeface="Calibri" pitchFamily="34" charset="0"/>
        <a:buChar char="◦"/>
        <a:defRPr sz="2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50000" indent="-342900" algn="l" defTabSz="1371600" rtl="0" eaLnBrk="1" latinLnBrk="1" hangingPunct="1">
        <a:lnSpc>
          <a:spcPct val="90000"/>
        </a:lnSpc>
        <a:spcBef>
          <a:spcPts val="300"/>
        </a:spcBef>
        <a:spcAft>
          <a:spcPts val="600"/>
        </a:spcAft>
        <a:buClr>
          <a:schemeClr val="accent1"/>
        </a:buClr>
        <a:buFont typeface="Calibri" pitchFamily="34" charset="0"/>
        <a:buChar char="◦"/>
        <a:defRPr sz="2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1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1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1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1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1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1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1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1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1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2.png"/><Relationship Id="rId18" Type="http://schemas.openxmlformats.org/officeDocument/2006/relationships/image" Target="../media/image172.png"/><Relationship Id="rId26" Type="http://schemas.openxmlformats.org/officeDocument/2006/relationships/image" Target="../media/image18.png"/><Relationship Id="rId21" Type="http://schemas.openxmlformats.org/officeDocument/2006/relationships/image" Target="../media/image109.png"/><Relationship Id="rId34" Type="http://schemas.openxmlformats.org/officeDocument/2006/relationships/image" Target="../media/image118.png"/><Relationship Id="rId7" Type="http://schemas.openxmlformats.org/officeDocument/2006/relationships/image" Target="../media/image165.png"/><Relationship Id="rId12" Type="http://schemas.openxmlformats.org/officeDocument/2006/relationships/image" Target="../media/image168.png"/><Relationship Id="rId17" Type="http://schemas.openxmlformats.org/officeDocument/2006/relationships/image" Target="../media/image171.png"/><Relationship Id="rId25" Type="http://schemas.openxmlformats.org/officeDocument/2006/relationships/image" Target="../media/image112.png"/><Relationship Id="rId33" Type="http://schemas.openxmlformats.org/officeDocument/2006/relationships/image" Target="../media/image176.png"/><Relationship Id="rId2" Type="http://schemas.openxmlformats.org/officeDocument/2006/relationships/image" Target="../media/image17.png"/><Relationship Id="rId16" Type="http://schemas.openxmlformats.org/officeDocument/2006/relationships/image" Target="../media/image105.png"/><Relationship Id="rId20" Type="http://schemas.openxmlformats.org/officeDocument/2006/relationships/image" Target="../media/image108.png"/><Relationship Id="rId29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4.png"/><Relationship Id="rId11" Type="http://schemas.openxmlformats.org/officeDocument/2006/relationships/image" Target="../media/image167.png"/><Relationship Id="rId24" Type="http://schemas.openxmlformats.org/officeDocument/2006/relationships/image" Target="../media/image22.png"/><Relationship Id="rId32" Type="http://schemas.openxmlformats.org/officeDocument/2006/relationships/image" Target="../media/image175.png"/><Relationship Id="rId37" Type="http://schemas.openxmlformats.org/officeDocument/2006/relationships/image" Target="../media/image121.png"/><Relationship Id="rId5" Type="http://schemas.openxmlformats.org/officeDocument/2006/relationships/image" Target="../media/image163.png"/><Relationship Id="rId15" Type="http://schemas.openxmlformats.org/officeDocument/2006/relationships/image" Target="../media/image170.png"/><Relationship Id="rId23" Type="http://schemas.openxmlformats.org/officeDocument/2006/relationships/image" Target="../media/image111.png"/><Relationship Id="rId28" Type="http://schemas.openxmlformats.org/officeDocument/2006/relationships/image" Target="../media/image20.png"/><Relationship Id="rId36" Type="http://schemas.openxmlformats.org/officeDocument/2006/relationships/image" Target="../media/image120.png"/><Relationship Id="rId10" Type="http://schemas.openxmlformats.org/officeDocument/2006/relationships/image" Target="../media/image99.png"/><Relationship Id="rId19" Type="http://schemas.openxmlformats.org/officeDocument/2006/relationships/image" Target="../media/image26.png"/><Relationship Id="rId31" Type="http://schemas.openxmlformats.org/officeDocument/2006/relationships/image" Target="../media/image174.png"/><Relationship Id="rId4" Type="http://schemas.openxmlformats.org/officeDocument/2006/relationships/image" Target="../media/image94.png"/><Relationship Id="rId9" Type="http://schemas.openxmlformats.org/officeDocument/2006/relationships/image" Target="../media/image46.png"/><Relationship Id="rId14" Type="http://schemas.openxmlformats.org/officeDocument/2006/relationships/image" Target="../media/image169.png"/><Relationship Id="rId22" Type="http://schemas.openxmlformats.org/officeDocument/2006/relationships/image" Target="../media/image110.png"/><Relationship Id="rId27" Type="http://schemas.openxmlformats.org/officeDocument/2006/relationships/image" Target="../media/image19.png"/><Relationship Id="rId30" Type="http://schemas.openxmlformats.org/officeDocument/2006/relationships/image" Target="../media/image173.png"/><Relationship Id="rId35" Type="http://schemas.openxmlformats.org/officeDocument/2006/relationships/image" Target="../media/image119.png"/><Relationship Id="rId8" Type="http://schemas.openxmlformats.org/officeDocument/2006/relationships/image" Target="../media/image166.png"/><Relationship Id="rId3" Type="http://schemas.openxmlformats.org/officeDocument/2006/relationships/image" Target="../media/image9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1.png"/><Relationship Id="rId13" Type="http://schemas.openxmlformats.org/officeDocument/2006/relationships/image" Target="../media/image183.png"/><Relationship Id="rId18" Type="http://schemas.openxmlformats.org/officeDocument/2006/relationships/image" Target="../media/image55.png"/><Relationship Id="rId26" Type="http://schemas.openxmlformats.org/officeDocument/2006/relationships/image" Target="../media/image187.png"/><Relationship Id="rId3" Type="http://schemas.openxmlformats.org/officeDocument/2006/relationships/image" Target="../media/image178.png"/><Relationship Id="rId21" Type="http://schemas.openxmlformats.org/officeDocument/2006/relationships/image" Target="../media/image58.pn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17" Type="http://schemas.openxmlformats.org/officeDocument/2006/relationships/image" Target="../media/image185.png"/><Relationship Id="rId25" Type="http://schemas.openxmlformats.org/officeDocument/2006/relationships/image" Target="../media/image26.png"/><Relationship Id="rId2" Type="http://schemas.openxmlformats.org/officeDocument/2006/relationships/image" Target="../media/image177.png"/><Relationship Id="rId16" Type="http://schemas.openxmlformats.org/officeDocument/2006/relationships/image" Target="../media/image53.png"/><Relationship Id="rId20" Type="http://schemas.openxmlformats.org/officeDocument/2006/relationships/image" Target="../media/image57.png"/><Relationship Id="rId29" Type="http://schemas.openxmlformats.org/officeDocument/2006/relationships/image" Target="../media/image6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0.png"/><Relationship Id="rId11" Type="http://schemas.openxmlformats.org/officeDocument/2006/relationships/image" Target="../media/image182.png"/><Relationship Id="rId24" Type="http://schemas.openxmlformats.org/officeDocument/2006/relationships/image" Target="../media/image60.png"/><Relationship Id="rId5" Type="http://schemas.openxmlformats.org/officeDocument/2006/relationships/image" Target="../media/image9.png"/><Relationship Id="rId15" Type="http://schemas.openxmlformats.org/officeDocument/2006/relationships/image" Target="../media/image184.png"/><Relationship Id="rId23" Type="http://schemas.openxmlformats.org/officeDocument/2006/relationships/image" Target="../media/image17.png"/><Relationship Id="rId28" Type="http://schemas.openxmlformats.org/officeDocument/2006/relationships/image" Target="../media/image189.png"/><Relationship Id="rId10" Type="http://schemas.openxmlformats.org/officeDocument/2006/relationships/image" Target="../media/image47.png"/><Relationship Id="rId19" Type="http://schemas.openxmlformats.org/officeDocument/2006/relationships/image" Target="../media/image186.png"/><Relationship Id="rId31" Type="http://schemas.openxmlformats.org/officeDocument/2006/relationships/image" Target="../media/image91.png"/><Relationship Id="rId4" Type="http://schemas.openxmlformats.org/officeDocument/2006/relationships/image" Target="../media/image179.png"/><Relationship Id="rId9" Type="http://schemas.openxmlformats.org/officeDocument/2006/relationships/image" Target="../media/image46.png"/><Relationship Id="rId14" Type="http://schemas.openxmlformats.org/officeDocument/2006/relationships/image" Target="../media/image51.png"/><Relationship Id="rId22" Type="http://schemas.openxmlformats.org/officeDocument/2006/relationships/image" Target="../media/image59.png"/><Relationship Id="rId27" Type="http://schemas.openxmlformats.org/officeDocument/2006/relationships/image" Target="../media/image188.png"/><Relationship Id="rId30" Type="http://schemas.openxmlformats.org/officeDocument/2006/relationships/image" Target="../media/image6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4.png"/><Relationship Id="rId13" Type="http://schemas.openxmlformats.org/officeDocument/2006/relationships/image" Target="../media/image199.png"/><Relationship Id="rId18" Type="http://schemas.openxmlformats.org/officeDocument/2006/relationships/image" Target="../media/image61.png"/><Relationship Id="rId3" Type="http://schemas.openxmlformats.org/officeDocument/2006/relationships/image" Target="../media/image9.png"/><Relationship Id="rId21" Type="http://schemas.openxmlformats.org/officeDocument/2006/relationships/image" Target="../media/image202.png"/><Relationship Id="rId7" Type="http://schemas.openxmlformats.org/officeDocument/2006/relationships/image" Target="../media/image193.png"/><Relationship Id="rId12" Type="http://schemas.openxmlformats.org/officeDocument/2006/relationships/image" Target="../media/image198.png"/><Relationship Id="rId17" Type="http://schemas.openxmlformats.org/officeDocument/2006/relationships/image" Target="../media/image60.png"/><Relationship Id="rId25" Type="http://schemas.openxmlformats.org/officeDocument/2006/relationships/image" Target="../media/image91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7.png"/><Relationship Id="rId20" Type="http://schemas.openxmlformats.org/officeDocument/2006/relationships/image" Target="../media/image20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2.png"/><Relationship Id="rId11" Type="http://schemas.openxmlformats.org/officeDocument/2006/relationships/image" Target="../media/image197.png"/><Relationship Id="rId24" Type="http://schemas.openxmlformats.org/officeDocument/2006/relationships/image" Target="../media/image205.png"/><Relationship Id="rId5" Type="http://schemas.openxmlformats.org/officeDocument/2006/relationships/image" Target="../media/image191.png"/><Relationship Id="rId15" Type="http://schemas.openxmlformats.org/officeDocument/2006/relationships/image" Target="../media/image26.png"/><Relationship Id="rId23" Type="http://schemas.openxmlformats.org/officeDocument/2006/relationships/image" Target="../media/image204.png"/><Relationship Id="rId10" Type="http://schemas.openxmlformats.org/officeDocument/2006/relationships/image" Target="../media/image196.png"/><Relationship Id="rId19" Type="http://schemas.openxmlformats.org/officeDocument/2006/relationships/image" Target="../media/image62.png"/><Relationship Id="rId4" Type="http://schemas.openxmlformats.org/officeDocument/2006/relationships/image" Target="../media/image190.png"/><Relationship Id="rId9" Type="http://schemas.openxmlformats.org/officeDocument/2006/relationships/image" Target="../media/image195.png"/><Relationship Id="rId14" Type="http://schemas.openxmlformats.org/officeDocument/2006/relationships/image" Target="../media/image200.png"/><Relationship Id="rId22" Type="http://schemas.openxmlformats.org/officeDocument/2006/relationships/image" Target="../media/image20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211.png"/><Relationship Id="rId3" Type="http://schemas.openxmlformats.org/officeDocument/2006/relationships/image" Target="../media/image206.png"/><Relationship Id="rId7" Type="http://schemas.openxmlformats.org/officeDocument/2006/relationships/image" Target="../media/image60.png"/><Relationship Id="rId12" Type="http://schemas.openxmlformats.org/officeDocument/2006/relationships/image" Target="../media/image2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209.png"/><Relationship Id="rId5" Type="http://schemas.openxmlformats.org/officeDocument/2006/relationships/image" Target="../media/image26.png"/><Relationship Id="rId10" Type="http://schemas.openxmlformats.org/officeDocument/2006/relationships/image" Target="../media/image208.png"/><Relationship Id="rId4" Type="http://schemas.openxmlformats.org/officeDocument/2006/relationships/image" Target="../media/image207.png"/><Relationship Id="rId9" Type="http://schemas.openxmlformats.org/officeDocument/2006/relationships/image" Target="../media/image62.png"/><Relationship Id="rId14" Type="http://schemas.openxmlformats.org/officeDocument/2006/relationships/image" Target="../media/image212.png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08.png"/><Relationship Id="rId18" Type="http://schemas.openxmlformats.org/officeDocument/2006/relationships/image" Target="../media/image58.png"/><Relationship Id="rId26" Type="http://schemas.openxmlformats.org/officeDocument/2006/relationships/image" Target="../media/image226.png"/><Relationship Id="rId21" Type="http://schemas.openxmlformats.org/officeDocument/2006/relationships/image" Target="../media/image221.png"/><Relationship Id="rId34" Type="http://schemas.openxmlformats.org/officeDocument/2006/relationships/image" Target="../media/image234.png"/><Relationship Id="rId7" Type="http://schemas.openxmlformats.org/officeDocument/2006/relationships/image" Target="../media/image216.png"/><Relationship Id="rId12" Type="http://schemas.openxmlformats.org/officeDocument/2006/relationships/image" Target="../media/image62.png"/><Relationship Id="rId17" Type="http://schemas.openxmlformats.org/officeDocument/2006/relationships/image" Target="../media/image57.png"/><Relationship Id="rId25" Type="http://schemas.openxmlformats.org/officeDocument/2006/relationships/image" Target="../media/image225.png"/><Relationship Id="rId33" Type="http://schemas.openxmlformats.org/officeDocument/2006/relationships/image" Target="../media/image233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18.png"/><Relationship Id="rId20" Type="http://schemas.openxmlformats.org/officeDocument/2006/relationships/image" Target="../media/image220.png"/><Relationship Id="rId29" Type="http://schemas.openxmlformats.org/officeDocument/2006/relationships/image" Target="../media/image2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5.png"/><Relationship Id="rId11" Type="http://schemas.openxmlformats.org/officeDocument/2006/relationships/image" Target="../media/image61.png"/><Relationship Id="rId24" Type="http://schemas.openxmlformats.org/officeDocument/2006/relationships/image" Target="../media/image224.png"/><Relationship Id="rId32" Type="http://schemas.openxmlformats.org/officeDocument/2006/relationships/image" Target="../media/image232.png"/><Relationship Id="rId37" Type="http://schemas.openxmlformats.org/officeDocument/2006/relationships/image" Target="../media/image237.png"/><Relationship Id="rId5" Type="http://schemas.openxmlformats.org/officeDocument/2006/relationships/image" Target="../media/image214.png"/><Relationship Id="rId15" Type="http://schemas.openxmlformats.org/officeDocument/2006/relationships/image" Target="../media/image44.png"/><Relationship Id="rId23" Type="http://schemas.openxmlformats.org/officeDocument/2006/relationships/image" Target="../media/image223.png"/><Relationship Id="rId28" Type="http://schemas.openxmlformats.org/officeDocument/2006/relationships/image" Target="../media/image228.png"/><Relationship Id="rId36" Type="http://schemas.openxmlformats.org/officeDocument/2006/relationships/image" Target="../media/image236.png"/><Relationship Id="rId10" Type="http://schemas.openxmlformats.org/officeDocument/2006/relationships/image" Target="../media/image60.png"/><Relationship Id="rId19" Type="http://schemas.openxmlformats.org/officeDocument/2006/relationships/image" Target="../media/image219.png"/><Relationship Id="rId31" Type="http://schemas.openxmlformats.org/officeDocument/2006/relationships/image" Target="../media/image231.png"/><Relationship Id="rId4" Type="http://schemas.openxmlformats.org/officeDocument/2006/relationships/image" Target="../media/image213.png"/><Relationship Id="rId9" Type="http://schemas.openxmlformats.org/officeDocument/2006/relationships/image" Target="../media/image17.png"/><Relationship Id="rId14" Type="http://schemas.openxmlformats.org/officeDocument/2006/relationships/image" Target="../media/image217.png"/><Relationship Id="rId22" Type="http://schemas.openxmlformats.org/officeDocument/2006/relationships/image" Target="../media/image222.png"/><Relationship Id="rId27" Type="http://schemas.openxmlformats.org/officeDocument/2006/relationships/image" Target="../media/image227.png"/><Relationship Id="rId30" Type="http://schemas.openxmlformats.org/officeDocument/2006/relationships/image" Target="../media/image230.png"/><Relationship Id="rId35" Type="http://schemas.openxmlformats.org/officeDocument/2006/relationships/image" Target="../media/image235.png"/><Relationship Id="rId8" Type="http://schemas.openxmlformats.org/officeDocument/2006/relationships/image" Target="../media/image26.png"/><Relationship Id="rId3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45.png"/><Relationship Id="rId18" Type="http://schemas.openxmlformats.org/officeDocument/2006/relationships/image" Target="../media/image248.png"/><Relationship Id="rId3" Type="http://schemas.openxmlformats.org/officeDocument/2006/relationships/image" Target="../media/image239.png"/><Relationship Id="rId7" Type="http://schemas.openxmlformats.org/officeDocument/2006/relationships/image" Target="../media/image241.png"/><Relationship Id="rId12" Type="http://schemas.openxmlformats.org/officeDocument/2006/relationships/image" Target="../media/image244.png"/><Relationship Id="rId17" Type="http://schemas.openxmlformats.org/officeDocument/2006/relationships/image" Target="../media/image247.png"/><Relationship Id="rId2" Type="http://schemas.openxmlformats.org/officeDocument/2006/relationships/image" Target="../media/image238.png"/><Relationship Id="rId16" Type="http://schemas.openxmlformats.org/officeDocument/2006/relationships/image" Target="../media/image24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0.png"/><Relationship Id="rId11" Type="http://schemas.openxmlformats.org/officeDocument/2006/relationships/image" Target="../media/image243.png"/><Relationship Id="rId5" Type="http://schemas.openxmlformats.org/officeDocument/2006/relationships/image" Target="../media/image9.png"/><Relationship Id="rId15" Type="http://schemas.openxmlformats.org/officeDocument/2006/relationships/image" Target="../media/image62.png"/><Relationship Id="rId10" Type="http://schemas.openxmlformats.org/officeDocument/2006/relationships/image" Target="../media/image242.png"/><Relationship Id="rId19" Type="http://schemas.openxmlformats.org/officeDocument/2006/relationships/image" Target="../media/image249.png"/><Relationship Id="rId4" Type="http://schemas.openxmlformats.org/officeDocument/2006/relationships/image" Target="../media/image26.png"/><Relationship Id="rId9" Type="http://schemas.openxmlformats.org/officeDocument/2006/relationships/image" Target="../media/image60.png"/><Relationship Id="rId14" Type="http://schemas.openxmlformats.org/officeDocument/2006/relationships/image" Target="../media/image6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257.png"/><Relationship Id="rId18" Type="http://schemas.openxmlformats.org/officeDocument/2006/relationships/image" Target="../media/image262.png"/><Relationship Id="rId3" Type="http://schemas.openxmlformats.org/officeDocument/2006/relationships/image" Target="../media/image17.png"/><Relationship Id="rId7" Type="http://schemas.openxmlformats.org/officeDocument/2006/relationships/image" Target="../media/image254.png"/><Relationship Id="rId12" Type="http://schemas.openxmlformats.org/officeDocument/2006/relationships/image" Target="../media/image256.png"/><Relationship Id="rId17" Type="http://schemas.openxmlformats.org/officeDocument/2006/relationships/image" Target="../media/image261.png"/><Relationship Id="rId2" Type="http://schemas.openxmlformats.org/officeDocument/2006/relationships/image" Target="../media/image250.png"/><Relationship Id="rId16" Type="http://schemas.openxmlformats.org/officeDocument/2006/relationships/image" Target="../media/image26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3.png"/><Relationship Id="rId11" Type="http://schemas.openxmlformats.org/officeDocument/2006/relationships/image" Target="../media/image255.png"/><Relationship Id="rId5" Type="http://schemas.openxmlformats.org/officeDocument/2006/relationships/image" Target="../media/image252.png"/><Relationship Id="rId15" Type="http://schemas.openxmlformats.org/officeDocument/2006/relationships/image" Target="../media/image259.png"/><Relationship Id="rId10" Type="http://schemas.openxmlformats.org/officeDocument/2006/relationships/image" Target="../media/image26.png"/><Relationship Id="rId19" Type="http://schemas.openxmlformats.org/officeDocument/2006/relationships/image" Target="../media/image263.png"/><Relationship Id="rId4" Type="http://schemas.openxmlformats.org/officeDocument/2006/relationships/image" Target="../media/image251.png"/><Relationship Id="rId9" Type="http://schemas.openxmlformats.org/officeDocument/2006/relationships/image" Target="../media/image60.png"/><Relationship Id="rId14" Type="http://schemas.openxmlformats.org/officeDocument/2006/relationships/image" Target="../media/image25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4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5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7.png"/><Relationship Id="rId2" Type="http://schemas.openxmlformats.org/officeDocument/2006/relationships/image" Target="../media/image266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9.png"/><Relationship Id="rId2" Type="http://schemas.openxmlformats.org/officeDocument/2006/relationships/image" Target="../media/image268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7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2.png"/><Relationship Id="rId2" Type="http://schemas.openxmlformats.org/officeDocument/2006/relationships/image" Target="../media/image271.pn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4.png"/><Relationship Id="rId2" Type="http://schemas.openxmlformats.org/officeDocument/2006/relationships/image" Target="../media/image273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7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7.png"/><Relationship Id="rId2" Type="http://schemas.openxmlformats.org/officeDocument/2006/relationships/image" Target="../media/image276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9.png"/><Relationship Id="rId2" Type="http://schemas.openxmlformats.org/officeDocument/2006/relationships/image" Target="../media/image278.pn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0.pn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2.png"/><Relationship Id="rId2" Type="http://schemas.openxmlformats.org/officeDocument/2006/relationships/image" Target="../media/image28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3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4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6.jpg"/><Relationship Id="rId7" Type="http://schemas.openxmlformats.org/officeDocument/2006/relationships/image" Target="../media/image289.jpeg"/><Relationship Id="rId2" Type="http://schemas.openxmlformats.org/officeDocument/2006/relationships/image" Target="../media/image28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8.jpg"/><Relationship Id="rId5" Type="http://schemas.openxmlformats.org/officeDocument/2006/relationships/image" Target="../media/image287.jpeg"/><Relationship Id="rId4" Type="http://schemas.openxmlformats.org/officeDocument/2006/relationships/image" Target="../media/image28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18" Type="http://schemas.openxmlformats.org/officeDocument/2006/relationships/image" Target="../media/image32.png"/><Relationship Id="rId3" Type="http://schemas.openxmlformats.org/officeDocument/2006/relationships/image" Target="../media/image17.png"/><Relationship Id="rId21" Type="http://schemas.openxmlformats.org/officeDocument/2006/relationships/image" Target="../media/image35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17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0.png"/><Relationship Id="rId20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24" Type="http://schemas.openxmlformats.org/officeDocument/2006/relationships/image" Target="../media/image38.png"/><Relationship Id="rId5" Type="http://schemas.openxmlformats.org/officeDocument/2006/relationships/image" Target="../media/image19.png"/><Relationship Id="rId15" Type="http://schemas.openxmlformats.org/officeDocument/2006/relationships/image" Target="../media/image29.png"/><Relationship Id="rId23" Type="http://schemas.openxmlformats.org/officeDocument/2006/relationships/image" Target="../media/image37.png"/><Relationship Id="rId10" Type="http://schemas.openxmlformats.org/officeDocument/2006/relationships/image" Target="../media/image24.png"/><Relationship Id="rId19" Type="http://schemas.openxmlformats.org/officeDocument/2006/relationships/image" Target="../media/image33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Relationship Id="rId22" Type="http://schemas.openxmlformats.org/officeDocument/2006/relationships/image" Target="../media/image3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1.png"/><Relationship Id="rId2" Type="http://schemas.openxmlformats.org/officeDocument/2006/relationships/image" Target="../media/image29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1.png"/><Relationship Id="rId2" Type="http://schemas.openxmlformats.org/officeDocument/2006/relationships/image" Target="../media/image292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1.png"/><Relationship Id="rId2" Type="http://schemas.openxmlformats.org/officeDocument/2006/relationships/image" Target="../media/image293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1.png"/><Relationship Id="rId2" Type="http://schemas.openxmlformats.org/officeDocument/2006/relationships/image" Target="../media/image294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1.png"/><Relationship Id="rId2" Type="http://schemas.openxmlformats.org/officeDocument/2006/relationships/image" Target="../media/image295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1.png"/><Relationship Id="rId2" Type="http://schemas.openxmlformats.org/officeDocument/2006/relationships/image" Target="../media/image296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1.png"/><Relationship Id="rId2" Type="http://schemas.openxmlformats.org/officeDocument/2006/relationships/image" Target="../media/image297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1.png"/><Relationship Id="rId2" Type="http://schemas.openxmlformats.org/officeDocument/2006/relationships/image" Target="../media/image298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0.png"/><Relationship Id="rId2" Type="http://schemas.openxmlformats.org/officeDocument/2006/relationships/image" Target="../media/image299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0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2.jpe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9.png"/><Relationship Id="rId18" Type="http://schemas.openxmlformats.org/officeDocument/2006/relationships/image" Target="../media/image54.png"/><Relationship Id="rId26" Type="http://schemas.openxmlformats.org/officeDocument/2006/relationships/image" Target="../media/image26.png"/><Relationship Id="rId3" Type="http://schemas.openxmlformats.org/officeDocument/2006/relationships/image" Target="../media/image40.png"/><Relationship Id="rId21" Type="http://schemas.openxmlformats.org/officeDocument/2006/relationships/image" Target="../media/image57.png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17" Type="http://schemas.openxmlformats.org/officeDocument/2006/relationships/image" Target="../media/image53.png"/><Relationship Id="rId25" Type="http://schemas.openxmlformats.org/officeDocument/2006/relationships/image" Target="../media/image60.png"/><Relationship Id="rId33" Type="http://schemas.openxmlformats.org/officeDocument/2006/relationships/image" Target="../media/image67.png"/><Relationship Id="rId2" Type="http://schemas.openxmlformats.org/officeDocument/2006/relationships/image" Target="../media/image39.png"/><Relationship Id="rId16" Type="http://schemas.openxmlformats.org/officeDocument/2006/relationships/image" Target="../media/image52.png"/><Relationship Id="rId20" Type="http://schemas.openxmlformats.org/officeDocument/2006/relationships/image" Target="../media/image56.png"/><Relationship Id="rId29" Type="http://schemas.openxmlformats.org/officeDocument/2006/relationships/image" Target="../media/image6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24" Type="http://schemas.openxmlformats.org/officeDocument/2006/relationships/image" Target="../media/image17.png"/><Relationship Id="rId32" Type="http://schemas.openxmlformats.org/officeDocument/2006/relationships/image" Target="../media/image66.png"/><Relationship Id="rId5" Type="http://schemas.openxmlformats.org/officeDocument/2006/relationships/image" Target="../media/image9.png"/><Relationship Id="rId15" Type="http://schemas.openxmlformats.org/officeDocument/2006/relationships/image" Target="../media/image51.png"/><Relationship Id="rId23" Type="http://schemas.openxmlformats.org/officeDocument/2006/relationships/image" Target="../media/image59.png"/><Relationship Id="rId28" Type="http://schemas.openxmlformats.org/officeDocument/2006/relationships/image" Target="../media/image62.png"/><Relationship Id="rId10" Type="http://schemas.openxmlformats.org/officeDocument/2006/relationships/image" Target="../media/image46.png"/><Relationship Id="rId19" Type="http://schemas.openxmlformats.org/officeDocument/2006/relationships/image" Target="../media/image55.png"/><Relationship Id="rId31" Type="http://schemas.openxmlformats.org/officeDocument/2006/relationships/image" Target="../media/image65.png"/><Relationship Id="rId4" Type="http://schemas.openxmlformats.org/officeDocument/2006/relationships/image" Target="../media/image41.png"/><Relationship Id="rId9" Type="http://schemas.openxmlformats.org/officeDocument/2006/relationships/image" Target="../media/image45.png"/><Relationship Id="rId14" Type="http://schemas.openxmlformats.org/officeDocument/2006/relationships/image" Target="../media/image50.png"/><Relationship Id="rId22" Type="http://schemas.openxmlformats.org/officeDocument/2006/relationships/image" Target="../media/image58.png"/><Relationship Id="rId27" Type="http://schemas.openxmlformats.org/officeDocument/2006/relationships/image" Target="../media/image61.png"/><Relationship Id="rId30" Type="http://schemas.openxmlformats.org/officeDocument/2006/relationships/image" Target="../media/image64.png"/><Relationship Id="rId8" Type="http://schemas.openxmlformats.org/officeDocument/2006/relationships/image" Target="../media/image4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05.jpeg"/><Relationship Id="rId4" Type="http://schemas.openxmlformats.org/officeDocument/2006/relationships/image" Target="../media/image30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07.jpg"/><Relationship Id="rId4" Type="http://schemas.openxmlformats.org/officeDocument/2006/relationships/image" Target="../media/image306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09.jpg"/><Relationship Id="rId4" Type="http://schemas.openxmlformats.org/officeDocument/2006/relationships/image" Target="../media/image308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2.jpg"/><Relationship Id="rId5" Type="http://schemas.openxmlformats.org/officeDocument/2006/relationships/image" Target="../media/image311.jpeg"/><Relationship Id="rId4" Type="http://schemas.openxmlformats.org/officeDocument/2006/relationships/image" Target="../media/image310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3.jp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8.jpg"/><Relationship Id="rId3" Type="http://schemas.openxmlformats.org/officeDocument/2006/relationships/image" Target="../media/image305.jpeg"/><Relationship Id="rId7" Type="http://schemas.openxmlformats.org/officeDocument/2006/relationships/image" Target="../media/image31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6.jpg"/><Relationship Id="rId5" Type="http://schemas.openxmlformats.org/officeDocument/2006/relationships/image" Target="../media/image315.jpg"/><Relationship Id="rId4" Type="http://schemas.openxmlformats.org/officeDocument/2006/relationships/image" Target="../media/image314.jpg"/><Relationship Id="rId9" Type="http://schemas.openxmlformats.org/officeDocument/2006/relationships/image" Target="../media/image319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21.jpeg"/><Relationship Id="rId4" Type="http://schemas.openxmlformats.org/officeDocument/2006/relationships/image" Target="../media/image320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23.jpeg"/><Relationship Id="rId4" Type="http://schemas.openxmlformats.org/officeDocument/2006/relationships/image" Target="../media/image322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25.jpeg"/><Relationship Id="rId4" Type="http://schemas.openxmlformats.org/officeDocument/2006/relationships/image" Target="../media/image324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79.png"/><Relationship Id="rId18" Type="http://schemas.openxmlformats.org/officeDocument/2006/relationships/image" Target="../media/image84.png"/><Relationship Id="rId26" Type="http://schemas.openxmlformats.org/officeDocument/2006/relationships/image" Target="../media/image26.png"/><Relationship Id="rId3" Type="http://schemas.openxmlformats.org/officeDocument/2006/relationships/image" Target="../media/image69.png"/><Relationship Id="rId21" Type="http://schemas.openxmlformats.org/officeDocument/2006/relationships/image" Target="../media/image87.png"/><Relationship Id="rId7" Type="http://schemas.openxmlformats.org/officeDocument/2006/relationships/image" Target="../media/image73.png"/><Relationship Id="rId12" Type="http://schemas.openxmlformats.org/officeDocument/2006/relationships/image" Target="../media/image78.png"/><Relationship Id="rId17" Type="http://schemas.openxmlformats.org/officeDocument/2006/relationships/image" Target="../media/image83.png"/><Relationship Id="rId25" Type="http://schemas.openxmlformats.org/officeDocument/2006/relationships/image" Target="../media/image60.png"/><Relationship Id="rId2" Type="http://schemas.openxmlformats.org/officeDocument/2006/relationships/image" Target="../media/image68.png"/><Relationship Id="rId16" Type="http://schemas.openxmlformats.org/officeDocument/2006/relationships/image" Target="../media/image82.png"/><Relationship Id="rId20" Type="http://schemas.openxmlformats.org/officeDocument/2006/relationships/image" Target="../media/image86.png"/><Relationship Id="rId29" Type="http://schemas.openxmlformats.org/officeDocument/2006/relationships/image" Target="../media/image6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.png"/><Relationship Id="rId11" Type="http://schemas.openxmlformats.org/officeDocument/2006/relationships/image" Target="../media/image77.png"/><Relationship Id="rId24" Type="http://schemas.openxmlformats.org/officeDocument/2006/relationships/image" Target="../media/image17.png"/><Relationship Id="rId32" Type="http://schemas.openxmlformats.org/officeDocument/2006/relationships/image" Target="../media/image92.png"/><Relationship Id="rId5" Type="http://schemas.openxmlformats.org/officeDocument/2006/relationships/image" Target="../media/image71.png"/><Relationship Id="rId15" Type="http://schemas.openxmlformats.org/officeDocument/2006/relationships/image" Target="../media/image81.png"/><Relationship Id="rId23" Type="http://schemas.openxmlformats.org/officeDocument/2006/relationships/image" Target="../media/image89.png"/><Relationship Id="rId28" Type="http://schemas.openxmlformats.org/officeDocument/2006/relationships/image" Target="../media/image90.png"/><Relationship Id="rId10" Type="http://schemas.openxmlformats.org/officeDocument/2006/relationships/image" Target="../media/image76.png"/><Relationship Id="rId19" Type="http://schemas.openxmlformats.org/officeDocument/2006/relationships/image" Target="../media/image85.png"/><Relationship Id="rId31" Type="http://schemas.openxmlformats.org/officeDocument/2006/relationships/image" Target="../media/image91.png"/><Relationship Id="rId4" Type="http://schemas.openxmlformats.org/officeDocument/2006/relationships/image" Target="../media/image70.png"/><Relationship Id="rId9" Type="http://schemas.openxmlformats.org/officeDocument/2006/relationships/image" Target="../media/image75.png"/><Relationship Id="rId14" Type="http://schemas.openxmlformats.org/officeDocument/2006/relationships/image" Target="../media/image80.png"/><Relationship Id="rId22" Type="http://schemas.openxmlformats.org/officeDocument/2006/relationships/image" Target="../media/image88.png"/><Relationship Id="rId27" Type="http://schemas.openxmlformats.org/officeDocument/2006/relationships/image" Target="../media/image9.png"/><Relationship Id="rId30" Type="http://schemas.openxmlformats.org/officeDocument/2006/relationships/image" Target="../media/image6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27.jpeg"/><Relationship Id="rId4" Type="http://schemas.openxmlformats.org/officeDocument/2006/relationships/image" Target="../media/image326.jp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29.jpeg"/><Relationship Id="rId4" Type="http://schemas.openxmlformats.org/officeDocument/2006/relationships/image" Target="../media/image328.jp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31.jpeg"/><Relationship Id="rId4" Type="http://schemas.openxmlformats.org/officeDocument/2006/relationships/image" Target="../media/image330.jp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01.png"/><Relationship Id="rId4" Type="http://schemas.microsoft.com/office/2007/relationships/hdphoto" Target="../media/hdphoto2.wdp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4.png"/><Relationship Id="rId2" Type="http://schemas.openxmlformats.org/officeDocument/2006/relationships/image" Target="../media/image333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4.png"/><Relationship Id="rId2" Type="http://schemas.openxmlformats.org/officeDocument/2006/relationships/image" Target="../media/image333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4.png"/><Relationship Id="rId2" Type="http://schemas.openxmlformats.org/officeDocument/2006/relationships/image" Target="../media/image335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6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3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4.png"/><Relationship Id="rId2" Type="http://schemas.openxmlformats.org/officeDocument/2006/relationships/image" Target="../media/image337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5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3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2.png"/><Relationship Id="rId18" Type="http://schemas.openxmlformats.org/officeDocument/2006/relationships/image" Target="../media/image107.png"/><Relationship Id="rId26" Type="http://schemas.openxmlformats.org/officeDocument/2006/relationships/image" Target="../media/image18.png"/><Relationship Id="rId21" Type="http://schemas.openxmlformats.org/officeDocument/2006/relationships/image" Target="../media/image109.png"/><Relationship Id="rId34" Type="http://schemas.openxmlformats.org/officeDocument/2006/relationships/image" Target="../media/image117.png"/><Relationship Id="rId7" Type="http://schemas.openxmlformats.org/officeDocument/2006/relationships/image" Target="../media/image97.png"/><Relationship Id="rId12" Type="http://schemas.openxmlformats.org/officeDocument/2006/relationships/image" Target="../media/image101.png"/><Relationship Id="rId17" Type="http://schemas.openxmlformats.org/officeDocument/2006/relationships/image" Target="../media/image106.png"/><Relationship Id="rId25" Type="http://schemas.openxmlformats.org/officeDocument/2006/relationships/image" Target="../media/image112.png"/><Relationship Id="rId33" Type="http://schemas.openxmlformats.org/officeDocument/2006/relationships/image" Target="../media/image116.png"/><Relationship Id="rId38" Type="http://schemas.openxmlformats.org/officeDocument/2006/relationships/image" Target="../media/image121.png"/><Relationship Id="rId2" Type="http://schemas.openxmlformats.org/officeDocument/2006/relationships/image" Target="../media/image17.png"/><Relationship Id="rId16" Type="http://schemas.openxmlformats.org/officeDocument/2006/relationships/image" Target="../media/image105.png"/><Relationship Id="rId20" Type="http://schemas.openxmlformats.org/officeDocument/2006/relationships/image" Target="../media/image108.png"/><Relationship Id="rId29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6.png"/><Relationship Id="rId11" Type="http://schemas.openxmlformats.org/officeDocument/2006/relationships/image" Target="../media/image100.png"/><Relationship Id="rId24" Type="http://schemas.openxmlformats.org/officeDocument/2006/relationships/image" Target="../media/image22.png"/><Relationship Id="rId32" Type="http://schemas.openxmlformats.org/officeDocument/2006/relationships/image" Target="../media/image115.png"/><Relationship Id="rId37" Type="http://schemas.openxmlformats.org/officeDocument/2006/relationships/image" Target="../media/image120.png"/><Relationship Id="rId5" Type="http://schemas.openxmlformats.org/officeDocument/2006/relationships/image" Target="../media/image95.png"/><Relationship Id="rId15" Type="http://schemas.openxmlformats.org/officeDocument/2006/relationships/image" Target="../media/image104.png"/><Relationship Id="rId23" Type="http://schemas.openxmlformats.org/officeDocument/2006/relationships/image" Target="../media/image111.png"/><Relationship Id="rId28" Type="http://schemas.openxmlformats.org/officeDocument/2006/relationships/image" Target="../media/image20.png"/><Relationship Id="rId36" Type="http://schemas.openxmlformats.org/officeDocument/2006/relationships/image" Target="../media/image119.png"/><Relationship Id="rId10" Type="http://schemas.openxmlformats.org/officeDocument/2006/relationships/image" Target="../media/image99.png"/><Relationship Id="rId19" Type="http://schemas.openxmlformats.org/officeDocument/2006/relationships/image" Target="../media/image26.png"/><Relationship Id="rId31" Type="http://schemas.openxmlformats.org/officeDocument/2006/relationships/image" Target="../media/image114.png"/><Relationship Id="rId4" Type="http://schemas.openxmlformats.org/officeDocument/2006/relationships/image" Target="../media/image94.png"/><Relationship Id="rId9" Type="http://schemas.openxmlformats.org/officeDocument/2006/relationships/image" Target="../media/image46.png"/><Relationship Id="rId14" Type="http://schemas.openxmlformats.org/officeDocument/2006/relationships/image" Target="../media/image103.png"/><Relationship Id="rId22" Type="http://schemas.openxmlformats.org/officeDocument/2006/relationships/image" Target="../media/image110.png"/><Relationship Id="rId27" Type="http://schemas.openxmlformats.org/officeDocument/2006/relationships/image" Target="../media/image19.png"/><Relationship Id="rId30" Type="http://schemas.openxmlformats.org/officeDocument/2006/relationships/image" Target="../media/image113.png"/><Relationship Id="rId35" Type="http://schemas.openxmlformats.org/officeDocument/2006/relationships/image" Target="../media/image118.png"/><Relationship Id="rId8" Type="http://schemas.openxmlformats.org/officeDocument/2006/relationships/image" Target="../media/image98.png"/><Relationship Id="rId3" Type="http://schemas.openxmlformats.org/officeDocument/2006/relationships/image" Target="../media/image93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9.png"/><Relationship Id="rId7" Type="http://schemas.openxmlformats.org/officeDocument/2006/relationships/image" Target="../media/image343.png"/><Relationship Id="rId2" Type="http://schemas.openxmlformats.org/officeDocument/2006/relationships/image" Target="../media/image33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2.png"/><Relationship Id="rId5" Type="http://schemas.openxmlformats.org/officeDocument/2006/relationships/image" Target="../media/image341.png"/><Relationship Id="rId4" Type="http://schemas.openxmlformats.org/officeDocument/2006/relationships/image" Target="../media/image340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8.png"/><Relationship Id="rId13" Type="http://schemas.openxmlformats.org/officeDocument/2006/relationships/image" Target="../media/image342.png"/><Relationship Id="rId3" Type="http://schemas.openxmlformats.org/officeDocument/2006/relationships/image" Target="../media/image339.png"/><Relationship Id="rId7" Type="http://schemas.openxmlformats.org/officeDocument/2006/relationships/image" Target="../media/image347.png"/><Relationship Id="rId12" Type="http://schemas.openxmlformats.org/officeDocument/2006/relationships/image" Target="../media/image352.png"/><Relationship Id="rId2" Type="http://schemas.openxmlformats.org/officeDocument/2006/relationships/image" Target="../media/image33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6.png"/><Relationship Id="rId11" Type="http://schemas.openxmlformats.org/officeDocument/2006/relationships/image" Target="../media/image351.png"/><Relationship Id="rId5" Type="http://schemas.openxmlformats.org/officeDocument/2006/relationships/image" Target="../media/image345.png"/><Relationship Id="rId10" Type="http://schemas.openxmlformats.org/officeDocument/2006/relationships/image" Target="../media/image350.png"/><Relationship Id="rId4" Type="http://schemas.openxmlformats.org/officeDocument/2006/relationships/image" Target="../media/image344.png"/><Relationship Id="rId9" Type="http://schemas.openxmlformats.org/officeDocument/2006/relationships/image" Target="../media/image349.png"/><Relationship Id="rId14" Type="http://schemas.openxmlformats.org/officeDocument/2006/relationships/image" Target="../media/image343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3.png"/><Relationship Id="rId7" Type="http://schemas.openxmlformats.org/officeDocument/2006/relationships/image" Target="../media/image357.png"/><Relationship Id="rId2" Type="http://schemas.openxmlformats.org/officeDocument/2006/relationships/image" Target="../media/image33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6.png"/><Relationship Id="rId5" Type="http://schemas.openxmlformats.org/officeDocument/2006/relationships/image" Target="../media/image355.png"/><Relationship Id="rId4" Type="http://schemas.openxmlformats.org/officeDocument/2006/relationships/image" Target="../media/image354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2.png"/><Relationship Id="rId13" Type="http://schemas.openxmlformats.org/officeDocument/2006/relationships/image" Target="../media/image367.png"/><Relationship Id="rId18" Type="http://schemas.openxmlformats.org/officeDocument/2006/relationships/image" Target="../media/image370.png"/><Relationship Id="rId3" Type="http://schemas.openxmlformats.org/officeDocument/2006/relationships/image" Target="../media/image353.png"/><Relationship Id="rId7" Type="http://schemas.openxmlformats.org/officeDocument/2006/relationships/image" Target="../media/image361.png"/><Relationship Id="rId12" Type="http://schemas.openxmlformats.org/officeDocument/2006/relationships/image" Target="../media/image366.png"/><Relationship Id="rId17" Type="http://schemas.openxmlformats.org/officeDocument/2006/relationships/image" Target="../media/image369.png"/><Relationship Id="rId2" Type="http://schemas.openxmlformats.org/officeDocument/2006/relationships/image" Target="../media/image338.png"/><Relationship Id="rId16" Type="http://schemas.openxmlformats.org/officeDocument/2006/relationships/image" Target="../media/image36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0.png"/><Relationship Id="rId11" Type="http://schemas.openxmlformats.org/officeDocument/2006/relationships/image" Target="../media/image365.png"/><Relationship Id="rId5" Type="http://schemas.openxmlformats.org/officeDocument/2006/relationships/image" Target="../media/image359.png"/><Relationship Id="rId15" Type="http://schemas.openxmlformats.org/officeDocument/2006/relationships/image" Target="../media/image357.png"/><Relationship Id="rId10" Type="http://schemas.openxmlformats.org/officeDocument/2006/relationships/image" Target="../media/image364.png"/><Relationship Id="rId19" Type="http://schemas.openxmlformats.org/officeDocument/2006/relationships/image" Target="../media/image371.png"/><Relationship Id="rId4" Type="http://schemas.openxmlformats.org/officeDocument/2006/relationships/image" Target="../media/image358.png"/><Relationship Id="rId9" Type="http://schemas.openxmlformats.org/officeDocument/2006/relationships/image" Target="../media/image363.png"/><Relationship Id="rId14" Type="http://schemas.openxmlformats.org/officeDocument/2006/relationships/image" Target="../media/image356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6.png"/><Relationship Id="rId3" Type="http://schemas.openxmlformats.org/officeDocument/2006/relationships/image" Target="../media/image353.png"/><Relationship Id="rId7" Type="http://schemas.openxmlformats.org/officeDocument/2006/relationships/image" Target="../media/image375.png"/><Relationship Id="rId2" Type="http://schemas.openxmlformats.org/officeDocument/2006/relationships/image" Target="../media/image33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4.png"/><Relationship Id="rId5" Type="http://schemas.openxmlformats.org/officeDocument/2006/relationships/image" Target="../media/image373.png"/><Relationship Id="rId4" Type="http://schemas.openxmlformats.org/officeDocument/2006/relationships/image" Target="../media/image372.png"/><Relationship Id="rId9" Type="http://schemas.openxmlformats.org/officeDocument/2006/relationships/image" Target="../media/image357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0.png"/><Relationship Id="rId13" Type="http://schemas.openxmlformats.org/officeDocument/2006/relationships/image" Target="../media/image356.png"/><Relationship Id="rId3" Type="http://schemas.openxmlformats.org/officeDocument/2006/relationships/image" Target="../media/image353.png"/><Relationship Id="rId7" Type="http://schemas.openxmlformats.org/officeDocument/2006/relationships/image" Target="../media/image379.png"/><Relationship Id="rId12" Type="http://schemas.openxmlformats.org/officeDocument/2006/relationships/image" Target="../media/image384.png"/><Relationship Id="rId2" Type="http://schemas.openxmlformats.org/officeDocument/2006/relationships/image" Target="../media/image33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8.png"/><Relationship Id="rId11" Type="http://schemas.openxmlformats.org/officeDocument/2006/relationships/image" Target="../media/image383.png"/><Relationship Id="rId5" Type="http://schemas.openxmlformats.org/officeDocument/2006/relationships/image" Target="../media/image377.png"/><Relationship Id="rId15" Type="http://schemas.openxmlformats.org/officeDocument/2006/relationships/image" Target="../media/image373.png"/><Relationship Id="rId10" Type="http://schemas.openxmlformats.org/officeDocument/2006/relationships/image" Target="../media/image382.png"/><Relationship Id="rId4" Type="http://schemas.openxmlformats.org/officeDocument/2006/relationships/image" Target="../media/image376.png"/><Relationship Id="rId9" Type="http://schemas.openxmlformats.org/officeDocument/2006/relationships/image" Target="../media/image381.png"/><Relationship Id="rId14" Type="http://schemas.openxmlformats.org/officeDocument/2006/relationships/image" Target="../media/image357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9.png"/><Relationship Id="rId3" Type="http://schemas.openxmlformats.org/officeDocument/2006/relationships/image" Target="../media/image353.png"/><Relationship Id="rId7" Type="http://schemas.openxmlformats.org/officeDocument/2006/relationships/image" Target="../media/image388.png"/><Relationship Id="rId2" Type="http://schemas.openxmlformats.org/officeDocument/2006/relationships/image" Target="../media/image33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7.png"/><Relationship Id="rId5" Type="http://schemas.openxmlformats.org/officeDocument/2006/relationships/image" Target="../media/image386.png"/><Relationship Id="rId10" Type="http://schemas.openxmlformats.org/officeDocument/2006/relationships/image" Target="../media/image357.png"/><Relationship Id="rId4" Type="http://schemas.openxmlformats.org/officeDocument/2006/relationships/image" Target="../media/image385.png"/><Relationship Id="rId9" Type="http://schemas.openxmlformats.org/officeDocument/2006/relationships/image" Target="../media/image356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0.png"/><Relationship Id="rId13" Type="http://schemas.openxmlformats.org/officeDocument/2006/relationships/image" Target="../media/image395.png"/><Relationship Id="rId3" Type="http://schemas.openxmlformats.org/officeDocument/2006/relationships/image" Target="../media/image353.png"/><Relationship Id="rId7" Type="http://schemas.openxmlformats.org/officeDocument/2006/relationships/image" Target="../media/image357.png"/><Relationship Id="rId12" Type="http://schemas.openxmlformats.org/officeDocument/2006/relationships/image" Target="../media/image394.png"/><Relationship Id="rId17" Type="http://schemas.openxmlformats.org/officeDocument/2006/relationships/image" Target="../media/image399.png"/><Relationship Id="rId2" Type="http://schemas.openxmlformats.org/officeDocument/2006/relationships/image" Target="../media/image338.png"/><Relationship Id="rId16" Type="http://schemas.openxmlformats.org/officeDocument/2006/relationships/image" Target="../media/image39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6.png"/><Relationship Id="rId11" Type="http://schemas.openxmlformats.org/officeDocument/2006/relationships/image" Target="../media/image393.png"/><Relationship Id="rId5" Type="http://schemas.openxmlformats.org/officeDocument/2006/relationships/image" Target="../media/image384.png"/><Relationship Id="rId15" Type="http://schemas.openxmlformats.org/officeDocument/2006/relationships/image" Target="../media/image397.png"/><Relationship Id="rId10" Type="http://schemas.openxmlformats.org/officeDocument/2006/relationships/image" Target="../media/image392.png"/><Relationship Id="rId4" Type="http://schemas.openxmlformats.org/officeDocument/2006/relationships/image" Target="../media/image387.png"/><Relationship Id="rId9" Type="http://schemas.openxmlformats.org/officeDocument/2006/relationships/image" Target="../media/image391.png"/><Relationship Id="rId14" Type="http://schemas.openxmlformats.org/officeDocument/2006/relationships/image" Target="../media/image396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6.png"/><Relationship Id="rId3" Type="http://schemas.openxmlformats.org/officeDocument/2006/relationships/image" Target="../media/image353.png"/><Relationship Id="rId7" Type="http://schemas.openxmlformats.org/officeDocument/2006/relationships/image" Target="../media/image389.png"/><Relationship Id="rId2" Type="http://schemas.openxmlformats.org/officeDocument/2006/relationships/image" Target="../media/image33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2.png"/><Relationship Id="rId5" Type="http://schemas.openxmlformats.org/officeDocument/2006/relationships/image" Target="../media/image401.png"/><Relationship Id="rId4" Type="http://schemas.openxmlformats.org/officeDocument/2006/relationships/image" Target="../media/image400.png"/><Relationship Id="rId9" Type="http://schemas.openxmlformats.org/officeDocument/2006/relationships/image" Target="../media/image357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9.png"/><Relationship Id="rId3" Type="http://schemas.openxmlformats.org/officeDocument/2006/relationships/image" Target="../media/image404.png"/><Relationship Id="rId7" Type="http://schemas.openxmlformats.org/officeDocument/2006/relationships/image" Target="../media/image408.png"/><Relationship Id="rId2" Type="http://schemas.openxmlformats.org/officeDocument/2006/relationships/image" Target="../media/image40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7.png"/><Relationship Id="rId5" Type="http://schemas.openxmlformats.org/officeDocument/2006/relationships/image" Target="../media/image406.png"/><Relationship Id="rId4" Type="http://schemas.openxmlformats.org/officeDocument/2006/relationships/image" Target="../media/image405.png"/><Relationship Id="rId9" Type="http://schemas.openxmlformats.org/officeDocument/2006/relationships/image" Target="../media/image410.png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2.png"/><Relationship Id="rId18" Type="http://schemas.openxmlformats.org/officeDocument/2006/relationships/image" Target="../media/image131.png"/><Relationship Id="rId26" Type="http://schemas.openxmlformats.org/officeDocument/2006/relationships/image" Target="../media/image18.png"/><Relationship Id="rId21" Type="http://schemas.openxmlformats.org/officeDocument/2006/relationships/image" Target="../media/image109.png"/><Relationship Id="rId34" Type="http://schemas.openxmlformats.org/officeDocument/2006/relationships/image" Target="../media/image136.png"/><Relationship Id="rId7" Type="http://schemas.openxmlformats.org/officeDocument/2006/relationships/image" Target="../media/image124.png"/><Relationship Id="rId12" Type="http://schemas.openxmlformats.org/officeDocument/2006/relationships/image" Target="../media/image127.png"/><Relationship Id="rId17" Type="http://schemas.openxmlformats.org/officeDocument/2006/relationships/image" Target="../media/image130.png"/><Relationship Id="rId25" Type="http://schemas.openxmlformats.org/officeDocument/2006/relationships/image" Target="../media/image112.png"/><Relationship Id="rId33" Type="http://schemas.openxmlformats.org/officeDocument/2006/relationships/image" Target="../media/image135.png"/><Relationship Id="rId38" Type="http://schemas.openxmlformats.org/officeDocument/2006/relationships/image" Target="../media/image118.png"/><Relationship Id="rId2" Type="http://schemas.openxmlformats.org/officeDocument/2006/relationships/image" Target="../media/image17.png"/><Relationship Id="rId16" Type="http://schemas.openxmlformats.org/officeDocument/2006/relationships/image" Target="../media/image105.png"/><Relationship Id="rId20" Type="http://schemas.openxmlformats.org/officeDocument/2006/relationships/image" Target="../media/image108.png"/><Relationship Id="rId29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3.png"/><Relationship Id="rId11" Type="http://schemas.openxmlformats.org/officeDocument/2006/relationships/image" Target="../media/image126.png"/><Relationship Id="rId24" Type="http://schemas.openxmlformats.org/officeDocument/2006/relationships/image" Target="../media/image22.png"/><Relationship Id="rId32" Type="http://schemas.openxmlformats.org/officeDocument/2006/relationships/image" Target="../media/image134.png"/><Relationship Id="rId37" Type="http://schemas.openxmlformats.org/officeDocument/2006/relationships/image" Target="../media/image121.png"/><Relationship Id="rId5" Type="http://schemas.openxmlformats.org/officeDocument/2006/relationships/image" Target="../media/image122.png"/><Relationship Id="rId15" Type="http://schemas.openxmlformats.org/officeDocument/2006/relationships/image" Target="../media/image129.png"/><Relationship Id="rId23" Type="http://schemas.openxmlformats.org/officeDocument/2006/relationships/image" Target="../media/image111.png"/><Relationship Id="rId28" Type="http://schemas.openxmlformats.org/officeDocument/2006/relationships/image" Target="../media/image20.png"/><Relationship Id="rId36" Type="http://schemas.openxmlformats.org/officeDocument/2006/relationships/image" Target="../media/image120.png"/><Relationship Id="rId10" Type="http://schemas.openxmlformats.org/officeDocument/2006/relationships/image" Target="../media/image99.png"/><Relationship Id="rId19" Type="http://schemas.openxmlformats.org/officeDocument/2006/relationships/image" Target="../media/image26.png"/><Relationship Id="rId31" Type="http://schemas.openxmlformats.org/officeDocument/2006/relationships/image" Target="../media/image133.png"/><Relationship Id="rId4" Type="http://schemas.openxmlformats.org/officeDocument/2006/relationships/image" Target="../media/image94.png"/><Relationship Id="rId9" Type="http://schemas.openxmlformats.org/officeDocument/2006/relationships/image" Target="../media/image46.png"/><Relationship Id="rId14" Type="http://schemas.openxmlformats.org/officeDocument/2006/relationships/image" Target="../media/image128.png"/><Relationship Id="rId22" Type="http://schemas.openxmlformats.org/officeDocument/2006/relationships/image" Target="../media/image110.png"/><Relationship Id="rId27" Type="http://schemas.openxmlformats.org/officeDocument/2006/relationships/image" Target="../media/image19.png"/><Relationship Id="rId30" Type="http://schemas.openxmlformats.org/officeDocument/2006/relationships/image" Target="../media/image132.png"/><Relationship Id="rId35" Type="http://schemas.openxmlformats.org/officeDocument/2006/relationships/image" Target="../media/image119.png"/><Relationship Id="rId8" Type="http://schemas.openxmlformats.org/officeDocument/2006/relationships/image" Target="../media/image125.png"/><Relationship Id="rId3" Type="http://schemas.openxmlformats.org/officeDocument/2006/relationships/image" Target="../media/image93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2.png"/><Relationship Id="rId2" Type="http://schemas.openxmlformats.org/officeDocument/2006/relationships/image" Target="../media/image4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5.png"/><Relationship Id="rId5" Type="http://schemas.openxmlformats.org/officeDocument/2006/relationships/image" Target="../media/image414.png"/><Relationship Id="rId4" Type="http://schemas.openxmlformats.org/officeDocument/2006/relationships/image" Target="../media/image413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7.png"/><Relationship Id="rId2" Type="http://schemas.openxmlformats.org/officeDocument/2006/relationships/image" Target="../media/image4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8.pn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5.png"/><Relationship Id="rId3" Type="http://schemas.openxmlformats.org/officeDocument/2006/relationships/image" Target="../media/image420.png"/><Relationship Id="rId7" Type="http://schemas.openxmlformats.org/officeDocument/2006/relationships/image" Target="../media/image424.png"/><Relationship Id="rId2" Type="http://schemas.openxmlformats.org/officeDocument/2006/relationships/image" Target="../media/image4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3.png"/><Relationship Id="rId5" Type="http://schemas.openxmlformats.org/officeDocument/2006/relationships/image" Target="../media/image422.png"/><Relationship Id="rId4" Type="http://schemas.openxmlformats.org/officeDocument/2006/relationships/image" Target="../media/image421.png"/><Relationship Id="rId9" Type="http://schemas.openxmlformats.org/officeDocument/2006/relationships/image" Target="../media/image426.pn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3.png"/><Relationship Id="rId3" Type="http://schemas.openxmlformats.org/officeDocument/2006/relationships/image" Target="../media/image428.png"/><Relationship Id="rId7" Type="http://schemas.openxmlformats.org/officeDocument/2006/relationships/image" Target="../media/image432.png"/><Relationship Id="rId2" Type="http://schemas.openxmlformats.org/officeDocument/2006/relationships/image" Target="../media/image4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1.png"/><Relationship Id="rId5" Type="http://schemas.openxmlformats.org/officeDocument/2006/relationships/image" Target="../media/image430.png"/><Relationship Id="rId10" Type="http://schemas.openxmlformats.org/officeDocument/2006/relationships/image" Target="../media/image425.png"/><Relationship Id="rId4" Type="http://schemas.openxmlformats.org/officeDocument/2006/relationships/image" Target="../media/image429.png"/><Relationship Id="rId9" Type="http://schemas.openxmlformats.org/officeDocument/2006/relationships/image" Target="../media/image424.pn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9.png"/><Relationship Id="rId3" Type="http://schemas.openxmlformats.org/officeDocument/2006/relationships/image" Target="../media/image434.png"/><Relationship Id="rId7" Type="http://schemas.openxmlformats.org/officeDocument/2006/relationships/image" Target="../media/image438.png"/><Relationship Id="rId2" Type="http://schemas.openxmlformats.org/officeDocument/2006/relationships/image" Target="../media/image4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7.png"/><Relationship Id="rId5" Type="http://schemas.openxmlformats.org/officeDocument/2006/relationships/image" Target="../media/image436.png"/><Relationship Id="rId4" Type="http://schemas.openxmlformats.org/officeDocument/2006/relationships/image" Target="../media/image435.png"/><Relationship Id="rId9" Type="http://schemas.openxmlformats.org/officeDocument/2006/relationships/image" Target="../media/image440.pn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5.png"/><Relationship Id="rId3" Type="http://schemas.openxmlformats.org/officeDocument/2006/relationships/image" Target="../media/image442.png"/><Relationship Id="rId7" Type="http://schemas.openxmlformats.org/officeDocument/2006/relationships/image" Target="../media/image444.png"/><Relationship Id="rId2" Type="http://schemas.openxmlformats.org/officeDocument/2006/relationships/image" Target="../media/image44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5.png"/><Relationship Id="rId5" Type="http://schemas.openxmlformats.org/officeDocument/2006/relationships/image" Target="../media/image423.png"/><Relationship Id="rId4" Type="http://schemas.openxmlformats.org/officeDocument/2006/relationships/image" Target="../media/image443.png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2.png"/><Relationship Id="rId3" Type="http://schemas.openxmlformats.org/officeDocument/2006/relationships/image" Target="../media/image447.png"/><Relationship Id="rId7" Type="http://schemas.openxmlformats.org/officeDocument/2006/relationships/image" Target="../media/image451.png"/><Relationship Id="rId2" Type="http://schemas.openxmlformats.org/officeDocument/2006/relationships/image" Target="../media/image44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0.png"/><Relationship Id="rId11" Type="http://schemas.openxmlformats.org/officeDocument/2006/relationships/image" Target="../media/image455.png"/><Relationship Id="rId5" Type="http://schemas.openxmlformats.org/officeDocument/2006/relationships/image" Target="../media/image449.png"/><Relationship Id="rId10" Type="http://schemas.openxmlformats.org/officeDocument/2006/relationships/image" Target="../media/image454.png"/><Relationship Id="rId4" Type="http://schemas.openxmlformats.org/officeDocument/2006/relationships/image" Target="../media/image448.png"/><Relationship Id="rId9" Type="http://schemas.openxmlformats.org/officeDocument/2006/relationships/image" Target="../media/image453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7.png"/><Relationship Id="rId2" Type="http://schemas.openxmlformats.org/officeDocument/2006/relationships/image" Target="../media/image45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9.jpeg"/><Relationship Id="rId4" Type="http://schemas.openxmlformats.org/officeDocument/2006/relationships/image" Target="../media/image458.png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6.png"/><Relationship Id="rId13" Type="http://schemas.openxmlformats.org/officeDocument/2006/relationships/image" Target="../media/image471.png"/><Relationship Id="rId3" Type="http://schemas.openxmlformats.org/officeDocument/2006/relationships/image" Target="../media/image461.png"/><Relationship Id="rId7" Type="http://schemas.openxmlformats.org/officeDocument/2006/relationships/image" Target="../media/image465.png"/><Relationship Id="rId12" Type="http://schemas.openxmlformats.org/officeDocument/2006/relationships/image" Target="../media/image470.png"/><Relationship Id="rId2" Type="http://schemas.openxmlformats.org/officeDocument/2006/relationships/image" Target="../media/image46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4.png"/><Relationship Id="rId11" Type="http://schemas.openxmlformats.org/officeDocument/2006/relationships/image" Target="../media/image469.png"/><Relationship Id="rId5" Type="http://schemas.openxmlformats.org/officeDocument/2006/relationships/image" Target="../media/image463.png"/><Relationship Id="rId10" Type="http://schemas.openxmlformats.org/officeDocument/2006/relationships/image" Target="../media/image468.png"/><Relationship Id="rId4" Type="http://schemas.openxmlformats.org/officeDocument/2006/relationships/image" Target="../media/image462.png"/><Relationship Id="rId9" Type="http://schemas.openxmlformats.org/officeDocument/2006/relationships/image" Target="../media/image467.png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8.png"/><Relationship Id="rId13" Type="http://schemas.openxmlformats.org/officeDocument/2006/relationships/image" Target="../media/image483.png"/><Relationship Id="rId3" Type="http://schemas.openxmlformats.org/officeDocument/2006/relationships/image" Target="../media/image473.png"/><Relationship Id="rId7" Type="http://schemas.openxmlformats.org/officeDocument/2006/relationships/image" Target="../media/image477.png"/><Relationship Id="rId12" Type="http://schemas.openxmlformats.org/officeDocument/2006/relationships/image" Target="../media/image482.png"/><Relationship Id="rId2" Type="http://schemas.openxmlformats.org/officeDocument/2006/relationships/image" Target="../media/image472.png"/><Relationship Id="rId16" Type="http://schemas.openxmlformats.org/officeDocument/2006/relationships/image" Target="../media/image48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6.png"/><Relationship Id="rId11" Type="http://schemas.openxmlformats.org/officeDocument/2006/relationships/image" Target="../media/image481.png"/><Relationship Id="rId5" Type="http://schemas.openxmlformats.org/officeDocument/2006/relationships/image" Target="../media/image475.png"/><Relationship Id="rId15" Type="http://schemas.openxmlformats.org/officeDocument/2006/relationships/image" Target="../media/image485.png"/><Relationship Id="rId10" Type="http://schemas.openxmlformats.org/officeDocument/2006/relationships/image" Target="../media/image480.png"/><Relationship Id="rId4" Type="http://schemas.openxmlformats.org/officeDocument/2006/relationships/image" Target="../media/image474.png"/><Relationship Id="rId9" Type="http://schemas.openxmlformats.org/officeDocument/2006/relationships/image" Target="../media/image479.png"/><Relationship Id="rId14" Type="http://schemas.openxmlformats.org/officeDocument/2006/relationships/image" Target="../media/image484.png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5.png"/><Relationship Id="rId18" Type="http://schemas.openxmlformats.org/officeDocument/2006/relationships/image" Target="../media/image109.png"/><Relationship Id="rId26" Type="http://schemas.openxmlformats.org/officeDocument/2006/relationships/image" Target="../media/image21.png"/><Relationship Id="rId21" Type="http://schemas.openxmlformats.org/officeDocument/2006/relationships/image" Target="../media/image22.png"/><Relationship Id="rId34" Type="http://schemas.openxmlformats.org/officeDocument/2006/relationships/image" Target="../media/image120.png"/><Relationship Id="rId7" Type="http://schemas.openxmlformats.org/officeDocument/2006/relationships/image" Target="../media/image124.png"/><Relationship Id="rId12" Type="http://schemas.openxmlformats.org/officeDocument/2006/relationships/image" Target="../media/image140.png"/><Relationship Id="rId17" Type="http://schemas.openxmlformats.org/officeDocument/2006/relationships/image" Target="../media/image108.png"/><Relationship Id="rId25" Type="http://schemas.openxmlformats.org/officeDocument/2006/relationships/image" Target="../media/image20.png"/><Relationship Id="rId33" Type="http://schemas.openxmlformats.org/officeDocument/2006/relationships/image" Target="../media/image119.png"/><Relationship Id="rId38" Type="http://schemas.openxmlformats.org/officeDocument/2006/relationships/image" Target="../media/image149.png"/><Relationship Id="rId2" Type="http://schemas.openxmlformats.org/officeDocument/2006/relationships/image" Target="../media/image17.png"/><Relationship Id="rId16" Type="http://schemas.openxmlformats.org/officeDocument/2006/relationships/image" Target="../media/image26.png"/><Relationship Id="rId20" Type="http://schemas.openxmlformats.org/officeDocument/2006/relationships/image" Target="../media/image111.png"/><Relationship Id="rId29" Type="http://schemas.openxmlformats.org/officeDocument/2006/relationships/image" Target="../media/image14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3.png"/><Relationship Id="rId11" Type="http://schemas.openxmlformats.org/officeDocument/2006/relationships/image" Target="../media/image139.png"/><Relationship Id="rId24" Type="http://schemas.openxmlformats.org/officeDocument/2006/relationships/image" Target="../media/image19.png"/><Relationship Id="rId32" Type="http://schemas.openxmlformats.org/officeDocument/2006/relationships/image" Target="../media/image118.png"/><Relationship Id="rId37" Type="http://schemas.openxmlformats.org/officeDocument/2006/relationships/image" Target="../media/image99.png"/><Relationship Id="rId5" Type="http://schemas.openxmlformats.org/officeDocument/2006/relationships/image" Target="../media/image137.png"/><Relationship Id="rId15" Type="http://schemas.openxmlformats.org/officeDocument/2006/relationships/image" Target="../media/image142.png"/><Relationship Id="rId23" Type="http://schemas.openxmlformats.org/officeDocument/2006/relationships/image" Target="../media/image18.png"/><Relationship Id="rId28" Type="http://schemas.openxmlformats.org/officeDocument/2006/relationships/image" Target="../media/image144.png"/><Relationship Id="rId36" Type="http://schemas.openxmlformats.org/officeDocument/2006/relationships/image" Target="../media/image148.png"/><Relationship Id="rId10" Type="http://schemas.openxmlformats.org/officeDocument/2006/relationships/image" Target="../media/image102.png"/><Relationship Id="rId19" Type="http://schemas.openxmlformats.org/officeDocument/2006/relationships/image" Target="../media/image110.png"/><Relationship Id="rId31" Type="http://schemas.openxmlformats.org/officeDocument/2006/relationships/image" Target="../media/image147.png"/><Relationship Id="rId4" Type="http://schemas.openxmlformats.org/officeDocument/2006/relationships/image" Target="../media/image94.png"/><Relationship Id="rId9" Type="http://schemas.openxmlformats.org/officeDocument/2006/relationships/image" Target="../media/image46.png"/><Relationship Id="rId14" Type="http://schemas.openxmlformats.org/officeDocument/2006/relationships/image" Target="../media/image141.png"/><Relationship Id="rId22" Type="http://schemas.openxmlformats.org/officeDocument/2006/relationships/image" Target="../media/image112.png"/><Relationship Id="rId27" Type="http://schemas.openxmlformats.org/officeDocument/2006/relationships/image" Target="../media/image143.png"/><Relationship Id="rId30" Type="http://schemas.openxmlformats.org/officeDocument/2006/relationships/image" Target="../media/image146.png"/><Relationship Id="rId35" Type="http://schemas.openxmlformats.org/officeDocument/2006/relationships/image" Target="../media/image121.png"/><Relationship Id="rId8" Type="http://schemas.openxmlformats.org/officeDocument/2006/relationships/image" Target="../media/image138.png"/><Relationship Id="rId3" Type="http://schemas.openxmlformats.org/officeDocument/2006/relationships/image" Target="../media/image93.png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2.png"/><Relationship Id="rId18" Type="http://schemas.openxmlformats.org/officeDocument/2006/relationships/image" Target="../media/image159.png"/><Relationship Id="rId26" Type="http://schemas.openxmlformats.org/officeDocument/2006/relationships/image" Target="../media/image18.png"/><Relationship Id="rId3" Type="http://schemas.openxmlformats.org/officeDocument/2006/relationships/image" Target="../media/image93.png"/><Relationship Id="rId21" Type="http://schemas.openxmlformats.org/officeDocument/2006/relationships/image" Target="../media/image109.png"/><Relationship Id="rId34" Type="http://schemas.openxmlformats.org/officeDocument/2006/relationships/image" Target="../media/image119.png"/><Relationship Id="rId7" Type="http://schemas.openxmlformats.org/officeDocument/2006/relationships/image" Target="../media/image152.png"/><Relationship Id="rId12" Type="http://schemas.openxmlformats.org/officeDocument/2006/relationships/image" Target="../media/image155.png"/><Relationship Id="rId17" Type="http://schemas.openxmlformats.org/officeDocument/2006/relationships/image" Target="../media/image158.png"/><Relationship Id="rId25" Type="http://schemas.openxmlformats.org/officeDocument/2006/relationships/image" Target="../media/image112.png"/><Relationship Id="rId33" Type="http://schemas.openxmlformats.org/officeDocument/2006/relationships/image" Target="../media/image118.png"/><Relationship Id="rId2" Type="http://schemas.openxmlformats.org/officeDocument/2006/relationships/image" Target="../media/image17.png"/><Relationship Id="rId16" Type="http://schemas.openxmlformats.org/officeDocument/2006/relationships/image" Target="../media/image105.png"/><Relationship Id="rId20" Type="http://schemas.openxmlformats.org/officeDocument/2006/relationships/image" Target="../media/image108.png"/><Relationship Id="rId29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1.png"/><Relationship Id="rId11" Type="http://schemas.openxmlformats.org/officeDocument/2006/relationships/image" Target="../media/image154.png"/><Relationship Id="rId24" Type="http://schemas.openxmlformats.org/officeDocument/2006/relationships/image" Target="../media/image22.png"/><Relationship Id="rId32" Type="http://schemas.openxmlformats.org/officeDocument/2006/relationships/image" Target="../media/image162.png"/><Relationship Id="rId5" Type="http://schemas.openxmlformats.org/officeDocument/2006/relationships/image" Target="../media/image150.png"/><Relationship Id="rId15" Type="http://schemas.openxmlformats.org/officeDocument/2006/relationships/image" Target="../media/image157.png"/><Relationship Id="rId23" Type="http://schemas.openxmlformats.org/officeDocument/2006/relationships/image" Target="../media/image111.png"/><Relationship Id="rId28" Type="http://schemas.openxmlformats.org/officeDocument/2006/relationships/image" Target="../media/image20.png"/><Relationship Id="rId36" Type="http://schemas.openxmlformats.org/officeDocument/2006/relationships/image" Target="../media/image121.png"/><Relationship Id="rId10" Type="http://schemas.openxmlformats.org/officeDocument/2006/relationships/image" Target="../media/image99.png"/><Relationship Id="rId19" Type="http://schemas.openxmlformats.org/officeDocument/2006/relationships/image" Target="../media/image26.png"/><Relationship Id="rId31" Type="http://schemas.openxmlformats.org/officeDocument/2006/relationships/image" Target="../media/image161.png"/><Relationship Id="rId4" Type="http://schemas.openxmlformats.org/officeDocument/2006/relationships/image" Target="../media/image94.png"/><Relationship Id="rId9" Type="http://schemas.openxmlformats.org/officeDocument/2006/relationships/image" Target="../media/image46.png"/><Relationship Id="rId14" Type="http://schemas.openxmlformats.org/officeDocument/2006/relationships/image" Target="../media/image156.png"/><Relationship Id="rId22" Type="http://schemas.openxmlformats.org/officeDocument/2006/relationships/image" Target="../media/image110.png"/><Relationship Id="rId27" Type="http://schemas.openxmlformats.org/officeDocument/2006/relationships/image" Target="../media/image19.png"/><Relationship Id="rId30" Type="http://schemas.openxmlformats.org/officeDocument/2006/relationships/image" Target="../media/image160.png"/><Relationship Id="rId35" Type="http://schemas.openxmlformats.org/officeDocument/2006/relationships/image" Target="../media/image120.png"/><Relationship Id="rId8" Type="http://schemas.openxmlformats.org/officeDocument/2006/relationships/image" Target="../media/image15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제목 1"/>
          <p:cNvSpPr txBox="1">
            <a:spLocks/>
          </p:cNvSpPr>
          <p:nvPr/>
        </p:nvSpPr>
        <p:spPr>
          <a:xfrm>
            <a:off x="2675304" y="1181100"/>
            <a:ext cx="12937392" cy="3494943"/>
          </a:xfrm>
          <a:prstGeom prst="rect">
            <a:avLst/>
          </a:prstGeom>
        </p:spPr>
        <p:txBody>
          <a:bodyPr vert="horz" lIns="137160" tIns="68580" rIns="137160" bIns="68580" rtlCol="0" anchor="t">
            <a:noAutofit/>
          </a:bodyPr>
          <a:lstStyle>
            <a:lvl1pPr algn="l" defTabSz="457200" rtl="0" eaLnBrk="1" latinLnBrk="1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endParaRPr lang="ko-KR" altLang="en-US" sz="11500" dirty="0">
              <a:solidFill>
                <a:schemeClr val="accent1">
                  <a:lumMod val="50000"/>
                </a:schemeClr>
              </a:solidFill>
              <a:latin typeface="나눔고딕OTF ExtraBold" panose="020D0904000000000000" pitchFamily="34" charset="-127"/>
              <a:ea typeface="나눔고딕OTF ExtraBold" panose="020D0904000000000000" pitchFamily="34" charset="-127"/>
            </a:endParaRP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6400" y="6896100"/>
            <a:ext cx="4260126" cy="1105266"/>
          </a:xfrm>
          <a:prstGeom prst="rect">
            <a:avLst/>
          </a:prstGeom>
        </p:spPr>
      </p:pic>
      <p:sp>
        <p:nvSpPr>
          <p:cNvPr id="3" name="직사각형 2"/>
          <p:cNvSpPr/>
          <p:nvPr/>
        </p:nvSpPr>
        <p:spPr>
          <a:xfrm>
            <a:off x="990600" y="1485900"/>
            <a:ext cx="16840200" cy="4478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dirty="0"/>
              <a:t>"</a:t>
            </a:r>
            <a:r>
              <a:rPr lang="en-US" altLang="ko-KR" sz="9500" dirty="0" err="1"/>
              <a:t>Gabay</a:t>
            </a:r>
            <a:r>
              <a:rPr lang="en-US" altLang="ko-KR" sz="9500" dirty="0"/>
              <a:t> </a:t>
            </a:r>
            <a:r>
              <a:rPr lang="en-US" altLang="ko-KR" sz="9500" dirty="0" err="1"/>
              <a:t>sa</a:t>
            </a:r>
            <a:r>
              <a:rPr lang="en-US" altLang="ko-KR" sz="9500" dirty="0"/>
              <a:t> </a:t>
            </a:r>
            <a:r>
              <a:rPr lang="en-US" altLang="ko-KR" sz="9500" dirty="0" err="1"/>
              <a:t>Buhay</a:t>
            </a:r>
            <a:r>
              <a:rPr lang="en-US" altLang="ko-KR" sz="9500" dirty="0"/>
              <a:t> ng </a:t>
            </a:r>
            <a:r>
              <a:rPr lang="en-US" altLang="ko-KR" sz="9500" dirty="0" err="1"/>
              <a:t>mga</a:t>
            </a:r>
            <a:r>
              <a:rPr lang="en-US" altLang="ko-KR" sz="9500" dirty="0"/>
              <a:t> </a:t>
            </a:r>
            <a:r>
              <a:rPr lang="en-US" altLang="ko-KR" sz="9500" dirty="0" err="1"/>
              <a:t>Dayuhang</a:t>
            </a:r>
            <a:r>
              <a:rPr lang="en-US" altLang="ko-KR" sz="9500" dirty="0"/>
              <a:t> </a:t>
            </a:r>
            <a:r>
              <a:rPr lang="en-US" altLang="ko-KR" sz="9500" dirty="0" err="1"/>
              <a:t>Manggagawa</a:t>
            </a:r>
            <a:r>
              <a:rPr lang="en-US" altLang="ko-KR" sz="9500" dirty="0"/>
              <a:t> </a:t>
            </a:r>
            <a:r>
              <a:rPr lang="en-US" altLang="ko-KR" sz="9500" dirty="0" err="1"/>
              <a:t>sa</a:t>
            </a:r>
            <a:r>
              <a:rPr lang="en-US" altLang="ko-KR" sz="9500" dirty="0"/>
              <a:t> </a:t>
            </a:r>
            <a:r>
              <a:rPr lang="en-US" altLang="ko-KR" sz="9500" dirty="0" err="1"/>
              <a:t>Donggu</a:t>
            </a:r>
            <a:endParaRPr lang="ko-KR" altLang="en-US" sz="9500" dirty="0"/>
          </a:p>
        </p:txBody>
      </p:sp>
      <p:sp>
        <p:nvSpPr>
          <p:cNvPr id="5" name="TextBox 4"/>
          <p:cNvSpPr txBox="1"/>
          <p:nvPr/>
        </p:nvSpPr>
        <p:spPr>
          <a:xfrm>
            <a:off x="14097000" y="7143695"/>
            <a:ext cx="3733800" cy="86177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ko-KR" sz="2500" b="1" dirty="0" err="1"/>
              <a:t>Donggu</a:t>
            </a:r>
            <a:r>
              <a:rPr lang="en-US" altLang="ko-KR" sz="2500" b="1" dirty="0"/>
              <a:t>, Ulsan Metropolitan city</a:t>
            </a:r>
            <a:endParaRPr lang="ko-KR" altLang="en-US" sz="2500" b="1" dirty="0"/>
          </a:p>
        </p:txBody>
      </p:sp>
    </p:spTree>
    <p:extLst>
      <p:ext uri="{BB962C8B-B14F-4D97-AF65-F5344CB8AC3E}">
        <p14:creationId xmlns:p14="http://schemas.microsoft.com/office/powerpoint/2010/main" val="37143279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그룹 1018"/>
          <p:cNvGrpSpPr/>
          <p:nvPr/>
        </p:nvGrpSpPr>
        <p:grpSpPr>
          <a:xfrm>
            <a:off x="-116559" y="692592"/>
            <a:ext cx="18947457" cy="9831005"/>
            <a:chOff x="-249893" y="-437920"/>
            <a:chExt cx="18947457" cy="1085982"/>
          </a:xfrm>
        </p:grpSpPr>
        <p:pic>
          <p:nvPicPr>
            <p:cNvPr id="96" name="Object 65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249893" y="-437920"/>
              <a:ext cx="18947457" cy="1085982"/>
            </a:xfrm>
            <a:prstGeom prst="rect">
              <a:avLst/>
            </a:prstGeom>
          </p:spPr>
        </p:pic>
      </p:grpSp>
      <p:grpSp>
        <p:nvGrpSpPr>
          <p:cNvPr id="1001" name="그룹 1001"/>
          <p:cNvGrpSpPr/>
          <p:nvPr/>
        </p:nvGrpSpPr>
        <p:grpSpPr>
          <a:xfrm>
            <a:off x="-293238" y="5728886"/>
            <a:ext cx="19124136" cy="3741838"/>
            <a:chOff x="-716886" y="5705781"/>
            <a:chExt cx="19124136" cy="3741838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-716886" y="5705781"/>
              <a:ext cx="19124136" cy="3741838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-798577" y="5706287"/>
            <a:ext cx="19629475" cy="21429"/>
            <a:chOff x="-1105665" y="5705781"/>
            <a:chExt cx="19629475" cy="21429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-1105665" y="5705781"/>
              <a:ext cx="19629475" cy="21429"/>
            </a:xfrm>
            <a:prstGeom prst="rect">
              <a:avLst/>
            </a:prstGeom>
          </p:spPr>
        </p:pic>
      </p:grpSp>
      <p:pic>
        <p:nvPicPr>
          <p:cNvPr id="10" name="Object 9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821119" y="1005387"/>
            <a:ext cx="14740556" cy="2188575"/>
          </a:xfrm>
          <a:prstGeom prst="rect">
            <a:avLst/>
          </a:prstGeom>
        </p:spPr>
      </p:pic>
      <p:grpSp>
        <p:nvGrpSpPr>
          <p:cNvPr id="1003" name="그룹 1003"/>
          <p:cNvGrpSpPr/>
          <p:nvPr/>
        </p:nvGrpSpPr>
        <p:grpSpPr>
          <a:xfrm>
            <a:off x="15422931" y="1083342"/>
            <a:ext cx="2628805" cy="606530"/>
            <a:chOff x="15422932" y="1083342"/>
            <a:chExt cx="1541268" cy="606530"/>
          </a:xfrm>
        </p:grpSpPr>
        <p:pic>
          <p:nvPicPr>
            <p:cNvPr id="13" name="Object 12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691887" y="819666"/>
              <a:ext cx="3082537" cy="1213059"/>
            </a:xfrm>
            <a:prstGeom prst="rect">
              <a:avLst/>
            </a:prstGeom>
          </p:spPr>
        </p:pic>
        <p:pic>
          <p:nvPicPr>
            <p:cNvPr id="14" name="Object 13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5422932" y="1083342"/>
              <a:ext cx="1541268" cy="606530"/>
            </a:xfrm>
            <a:prstGeom prst="rect">
              <a:avLst/>
            </a:prstGeom>
          </p:spPr>
        </p:pic>
      </p:grpSp>
      <p:grpSp>
        <p:nvGrpSpPr>
          <p:cNvPr id="1004" name="그룹 1004"/>
          <p:cNvGrpSpPr/>
          <p:nvPr/>
        </p:nvGrpSpPr>
        <p:grpSpPr>
          <a:xfrm>
            <a:off x="9840859" y="6406744"/>
            <a:ext cx="2220309" cy="2805887"/>
            <a:chOff x="9840857" y="6406742"/>
            <a:chExt cx="2220309" cy="2805887"/>
          </a:xfrm>
        </p:grpSpPr>
        <p:grpSp>
          <p:nvGrpSpPr>
            <p:cNvPr id="1005" name="그룹 1005"/>
            <p:cNvGrpSpPr/>
            <p:nvPr/>
          </p:nvGrpSpPr>
          <p:grpSpPr>
            <a:xfrm>
              <a:off x="9840857" y="6406742"/>
              <a:ext cx="2220309" cy="2216409"/>
              <a:chOff x="9840857" y="6406742"/>
              <a:chExt cx="2220309" cy="2216409"/>
            </a:xfrm>
          </p:grpSpPr>
          <p:pic>
            <p:nvPicPr>
              <p:cNvPr id="21" name="Object 20"/>
              <p:cNvPicPr>
                <a:picLocks noChangeAspect="1"/>
              </p:cNvPicPr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9840857" y="6406742"/>
                <a:ext cx="2220309" cy="2216409"/>
              </a:xfrm>
              <a:prstGeom prst="rect">
                <a:avLst/>
              </a:prstGeom>
            </p:spPr>
          </p:pic>
        </p:grpSp>
        <p:grpSp>
          <p:nvGrpSpPr>
            <p:cNvPr id="1006" name="그룹 1006"/>
            <p:cNvGrpSpPr/>
            <p:nvPr/>
          </p:nvGrpSpPr>
          <p:grpSpPr>
            <a:xfrm>
              <a:off x="10759935" y="8423150"/>
              <a:ext cx="382154" cy="382154"/>
              <a:chOff x="10759935" y="8423150"/>
              <a:chExt cx="382154" cy="382154"/>
            </a:xfrm>
          </p:grpSpPr>
          <p:grpSp>
            <p:nvGrpSpPr>
              <p:cNvPr id="1007" name="그룹 1007"/>
              <p:cNvGrpSpPr/>
              <p:nvPr/>
            </p:nvGrpSpPr>
            <p:grpSpPr>
              <a:xfrm>
                <a:off x="10759935" y="8423150"/>
                <a:ext cx="382154" cy="382154"/>
                <a:chOff x="10759935" y="8423150"/>
                <a:chExt cx="382154" cy="382154"/>
              </a:xfrm>
            </p:grpSpPr>
            <p:pic>
              <p:nvPicPr>
                <p:cNvPr id="25" name="Object 24"/>
                <p:cNvPicPr>
                  <a:picLocks noChangeAspect="1"/>
                </p:cNvPicPr>
                <p:nvPr/>
              </p:nvPicPr>
              <p:blipFill>
                <a:blip r:embed="rId9" cstate="print"/>
                <a:stretch>
                  <a:fillRect/>
                </a:stretch>
              </p:blipFill>
              <p:spPr>
                <a:xfrm>
                  <a:off x="10759935" y="8423150"/>
                  <a:ext cx="382154" cy="382154"/>
                </a:xfrm>
                <a:prstGeom prst="rect">
                  <a:avLst/>
                </a:prstGeom>
              </p:spPr>
            </p:pic>
          </p:grpSp>
          <p:pic>
            <p:nvPicPr>
              <p:cNvPr id="27" name="Object 26"/>
              <p:cNvPicPr>
                <a:picLocks noChangeAspect="1"/>
              </p:cNvPicPr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10697026" y="8408530"/>
                <a:ext cx="557820" cy="465696"/>
              </a:xfrm>
              <a:prstGeom prst="rect">
                <a:avLst/>
              </a:prstGeom>
            </p:spPr>
          </p:pic>
        </p:grpSp>
        <p:pic>
          <p:nvPicPr>
            <p:cNvPr id="29" name="Object 28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884602" y="8786802"/>
              <a:ext cx="2107515" cy="642954"/>
            </a:xfrm>
            <a:prstGeom prst="rect">
              <a:avLst/>
            </a:prstGeom>
          </p:spPr>
        </p:pic>
      </p:grpSp>
      <p:grpSp>
        <p:nvGrpSpPr>
          <p:cNvPr id="1008" name="그룹 1008"/>
          <p:cNvGrpSpPr/>
          <p:nvPr/>
        </p:nvGrpSpPr>
        <p:grpSpPr>
          <a:xfrm>
            <a:off x="12560591" y="6406744"/>
            <a:ext cx="2220309" cy="2805887"/>
            <a:chOff x="12560589" y="6406742"/>
            <a:chExt cx="2220309" cy="2805887"/>
          </a:xfrm>
        </p:grpSpPr>
        <p:grpSp>
          <p:nvGrpSpPr>
            <p:cNvPr id="1009" name="그룹 1009"/>
            <p:cNvGrpSpPr/>
            <p:nvPr/>
          </p:nvGrpSpPr>
          <p:grpSpPr>
            <a:xfrm>
              <a:off x="12560589" y="6406742"/>
              <a:ext cx="2220309" cy="2216409"/>
              <a:chOff x="12560589" y="6406742"/>
              <a:chExt cx="2220309" cy="2216409"/>
            </a:xfrm>
          </p:grpSpPr>
          <p:pic>
            <p:nvPicPr>
              <p:cNvPr id="33" name="Object 32"/>
              <p:cNvPicPr>
                <a:picLocks noChangeAspect="1"/>
              </p:cNvPicPr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12560589" y="6406742"/>
                <a:ext cx="2220309" cy="2216409"/>
              </a:xfrm>
              <a:prstGeom prst="rect">
                <a:avLst/>
              </a:prstGeom>
            </p:spPr>
          </p:pic>
        </p:grpSp>
        <p:grpSp>
          <p:nvGrpSpPr>
            <p:cNvPr id="1010" name="그룹 1010"/>
            <p:cNvGrpSpPr/>
            <p:nvPr/>
          </p:nvGrpSpPr>
          <p:grpSpPr>
            <a:xfrm>
              <a:off x="13499845" y="8423150"/>
              <a:ext cx="382154" cy="382154"/>
              <a:chOff x="13499845" y="8423150"/>
              <a:chExt cx="382154" cy="382154"/>
            </a:xfrm>
          </p:grpSpPr>
          <p:grpSp>
            <p:nvGrpSpPr>
              <p:cNvPr id="1011" name="그룹 1011"/>
              <p:cNvGrpSpPr/>
              <p:nvPr/>
            </p:nvGrpSpPr>
            <p:grpSpPr>
              <a:xfrm>
                <a:off x="13499845" y="8423150"/>
                <a:ext cx="382154" cy="382154"/>
                <a:chOff x="13499845" y="8423150"/>
                <a:chExt cx="382154" cy="382154"/>
              </a:xfrm>
            </p:grpSpPr>
            <p:pic>
              <p:nvPicPr>
                <p:cNvPr id="37" name="Object 36"/>
                <p:cNvPicPr>
                  <a:picLocks noChangeAspect="1"/>
                </p:cNvPicPr>
                <p:nvPr/>
              </p:nvPicPr>
              <p:blipFill>
                <a:blip r:embed="rId9" cstate="print"/>
                <a:stretch>
                  <a:fillRect/>
                </a:stretch>
              </p:blipFill>
              <p:spPr>
                <a:xfrm>
                  <a:off x="13499845" y="8423150"/>
                  <a:ext cx="382154" cy="382154"/>
                </a:xfrm>
                <a:prstGeom prst="rect">
                  <a:avLst/>
                </a:prstGeom>
              </p:spPr>
            </p:pic>
          </p:grpSp>
          <p:pic>
            <p:nvPicPr>
              <p:cNvPr id="39" name="Object 38"/>
              <p:cNvPicPr>
                <a:picLocks noChangeAspect="1"/>
              </p:cNvPicPr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13448834" y="8408526"/>
                <a:ext cx="555905" cy="465696"/>
              </a:xfrm>
              <a:prstGeom prst="rect">
                <a:avLst/>
              </a:prstGeom>
            </p:spPr>
          </p:pic>
        </p:grpSp>
        <p:pic>
          <p:nvPicPr>
            <p:cNvPr id="41" name="Object 40"/>
            <p:cNvPicPr>
              <a:picLocks noChangeAspect="1"/>
            </p:cNvPicPr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2558802" y="8786802"/>
              <a:ext cx="2192049" cy="642954"/>
            </a:xfrm>
            <a:prstGeom prst="rect">
              <a:avLst/>
            </a:prstGeom>
          </p:spPr>
        </p:pic>
      </p:grpSp>
      <p:grpSp>
        <p:nvGrpSpPr>
          <p:cNvPr id="1012" name="그룹 1012"/>
          <p:cNvGrpSpPr/>
          <p:nvPr/>
        </p:nvGrpSpPr>
        <p:grpSpPr>
          <a:xfrm>
            <a:off x="15280321" y="6406742"/>
            <a:ext cx="2220309" cy="2805887"/>
            <a:chOff x="15280321" y="6406742"/>
            <a:chExt cx="2220309" cy="2805887"/>
          </a:xfrm>
        </p:grpSpPr>
        <p:grpSp>
          <p:nvGrpSpPr>
            <p:cNvPr id="1013" name="그룹 1013"/>
            <p:cNvGrpSpPr/>
            <p:nvPr/>
          </p:nvGrpSpPr>
          <p:grpSpPr>
            <a:xfrm>
              <a:off x="15280321" y="6406742"/>
              <a:ext cx="2220309" cy="2216409"/>
              <a:chOff x="15280321" y="6406742"/>
              <a:chExt cx="2220309" cy="2216409"/>
            </a:xfrm>
          </p:grpSpPr>
          <p:pic>
            <p:nvPicPr>
              <p:cNvPr id="45" name="Object 44"/>
              <p:cNvPicPr>
                <a:picLocks noChangeAspect="1"/>
              </p:cNvPicPr>
              <p:nvPr/>
            </p:nvPicPr>
            <p:blipFill>
              <a:blip r:embed="rId15" cstate="print"/>
              <a:stretch>
                <a:fillRect/>
              </a:stretch>
            </p:blipFill>
            <p:spPr>
              <a:xfrm>
                <a:off x="15280321" y="6406742"/>
                <a:ext cx="2220309" cy="2216409"/>
              </a:xfrm>
              <a:prstGeom prst="rect">
                <a:avLst/>
              </a:prstGeom>
            </p:spPr>
          </p:pic>
        </p:grpSp>
        <p:grpSp>
          <p:nvGrpSpPr>
            <p:cNvPr id="1014" name="그룹 1014"/>
            <p:cNvGrpSpPr/>
            <p:nvPr/>
          </p:nvGrpSpPr>
          <p:grpSpPr>
            <a:xfrm>
              <a:off x="16199399" y="8423150"/>
              <a:ext cx="382154" cy="382154"/>
              <a:chOff x="16199399" y="8423150"/>
              <a:chExt cx="382154" cy="382154"/>
            </a:xfrm>
          </p:grpSpPr>
          <p:grpSp>
            <p:nvGrpSpPr>
              <p:cNvPr id="1015" name="그룹 1015"/>
              <p:cNvGrpSpPr/>
              <p:nvPr/>
            </p:nvGrpSpPr>
            <p:grpSpPr>
              <a:xfrm>
                <a:off x="16199399" y="8423150"/>
                <a:ext cx="382154" cy="382154"/>
                <a:chOff x="16199399" y="8423150"/>
                <a:chExt cx="382154" cy="382154"/>
              </a:xfrm>
            </p:grpSpPr>
            <p:pic>
              <p:nvPicPr>
                <p:cNvPr id="49" name="Object 48"/>
                <p:cNvPicPr>
                  <a:picLocks noChangeAspect="1"/>
                </p:cNvPicPr>
                <p:nvPr/>
              </p:nvPicPr>
              <p:blipFill>
                <a:blip r:embed="rId9" cstate="print"/>
                <a:stretch>
                  <a:fillRect/>
                </a:stretch>
              </p:blipFill>
              <p:spPr>
                <a:xfrm>
                  <a:off x="16199399" y="8423150"/>
                  <a:ext cx="382154" cy="382154"/>
                </a:xfrm>
                <a:prstGeom prst="rect">
                  <a:avLst/>
                </a:prstGeom>
              </p:spPr>
            </p:pic>
          </p:grpSp>
          <p:pic>
            <p:nvPicPr>
              <p:cNvPr id="51" name="Object 50"/>
              <p:cNvPicPr>
                <a:picLocks noChangeAspect="1"/>
              </p:cNvPicPr>
              <p:nvPr/>
            </p:nvPicPr>
            <p:blipFill>
              <a:blip r:embed="rId16" cstate="print"/>
              <a:stretch>
                <a:fillRect/>
              </a:stretch>
            </p:blipFill>
            <p:spPr>
              <a:xfrm>
                <a:off x="16150802" y="8408526"/>
                <a:ext cx="553762" cy="465696"/>
              </a:xfrm>
              <a:prstGeom prst="rect">
                <a:avLst/>
              </a:prstGeom>
            </p:spPr>
          </p:pic>
        </p:grpSp>
        <p:pic>
          <p:nvPicPr>
            <p:cNvPr id="53" name="Object 52"/>
            <p:cNvPicPr>
              <a:picLocks noChangeAspect="1"/>
            </p:cNvPicPr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5031402" y="8759535"/>
              <a:ext cx="2428877" cy="666830"/>
            </a:xfrm>
            <a:prstGeom prst="rect">
              <a:avLst/>
            </a:prstGeom>
          </p:spPr>
        </p:pic>
      </p:grpSp>
      <p:grpSp>
        <p:nvGrpSpPr>
          <p:cNvPr id="1016" name="그룹 1016"/>
          <p:cNvGrpSpPr/>
          <p:nvPr/>
        </p:nvGrpSpPr>
        <p:grpSpPr>
          <a:xfrm>
            <a:off x="881221" y="3792857"/>
            <a:ext cx="8261636" cy="5649890"/>
            <a:chOff x="881221" y="3792857"/>
            <a:chExt cx="8261636" cy="5649890"/>
          </a:xfrm>
        </p:grpSpPr>
        <p:pic>
          <p:nvPicPr>
            <p:cNvPr id="56" name="Object 55"/>
            <p:cNvPicPr>
              <a:picLocks noChangeAspect="1"/>
            </p:cNvPicPr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881221" y="3792857"/>
              <a:ext cx="8261636" cy="5649890"/>
            </a:xfrm>
            <a:prstGeom prst="rect">
              <a:avLst/>
            </a:prstGeom>
          </p:spPr>
        </p:pic>
      </p:grpSp>
      <p:grpSp>
        <p:nvGrpSpPr>
          <p:cNvPr id="1017" name="그룹 1017"/>
          <p:cNvGrpSpPr/>
          <p:nvPr/>
        </p:nvGrpSpPr>
        <p:grpSpPr>
          <a:xfrm>
            <a:off x="-583552" y="9442747"/>
            <a:ext cx="19452819" cy="21429"/>
            <a:chOff x="-583552" y="9442747"/>
            <a:chExt cx="19452819" cy="21429"/>
          </a:xfrm>
        </p:grpSpPr>
        <p:pic>
          <p:nvPicPr>
            <p:cNvPr id="59" name="Object 58"/>
            <p:cNvPicPr>
              <a:picLocks noChangeAspect="1"/>
            </p:cNvPicPr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-583552" y="9442747"/>
              <a:ext cx="19452819" cy="21429"/>
            </a:xfrm>
            <a:prstGeom prst="rect">
              <a:avLst/>
            </a:prstGeom>
          </p:spPr>
        </p:pic>
      </p:grpSp>
      <p:grpSp>
        <p:nvGrpSpPr>
          <p:cNvPr id="1018" name="그룹 1018"/>
          <p:cNvGrpSpPr/>
          <p:nvPr/>
        </p:nvGrpSpPr>
        <p:grpSpPr>
          <a:xfrm>
            <a:off x="-461563" y="3771431"/>
            <a:ext cx="19452819" cy="21429"/>
            <a:chOff x="-461563" y="3771429"/>
            <a:chExt cx="19452819" cy="21429"/>
          </a:xfrm>
        </p:grpSpPr>
        <p:pic>
          <p:nvPicPr>
            <p:cNvPr id="62" name="Object 61"/>
            <p:cNvPicPr>
              <a:picLocks noChangeAspect="1"/>
            </p:cNvPicPr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-461563" y="3771429"/>
              <a:ext cx="19452819" cy="21429"/>
            </a:xfrm>
            <a:prstGeom prst="rect">
              <a:avLst/>
            </a:prstGeom>
          </p:spPr>
        </p:pic>
      </p:grpSp>
      <p:grpSp>
        <p:nvGrpSpPr>
          <p:cNvPr id="1019" name="그룹 1019"/>
          <p:cNvGrpSpPr/>
          <p:nvPr/>
        </p:nvGrpSpPr>
        <p:grpSpPr>
          <a:xfrm>
            <a:off x="6295591" y="6617754"/>
            <a:ext cx="5677869" cy="21429"/>
            <a:chOff x="6295589" y="6617752"/>
            <a:chExt cx="5677869" cy="21429"/>
          </a:xfrm>
        </p:grpSpPr>
        <p:pic>
          <p:nvPicPr>
            <p:cNvPr id="65" name="Object 64"/>
            <p:cNvPicPr>
              <a:picLocks noChangeAspect="1"/>
            </p:cNvPicPr>
            <p:nvPr/>
          </p:nvPicPr>
          <p:blipFill>
            <a:blip r:embed="rId20" cstate="print"/>
            <a:stretch>
              <a:fillRect/>
            </a:stretch>
          </p:blipFill>
          <p:spPr>
            <a:xfrm rot="5400000">
              <a:off x="6295589" y="6617752"/>
              <a:ext cx="5677869" cy="21429"/>
            </a:xfrm>
            <a:prstGeom prst="rect">
              <a:avLst/>
            </a:prstGeom>
          </p:spPr>
        </p:pic>
      </p:grpSp>
      <p:grpSp>
        <p:nvGrpSpPr>
          <p:cNvPr id="1020" name="그룹 1020"/>
          <p:cNvGrpSpPr/>
          <p:nvPr/>
        </p:nvGrpSpPr>
        <p:grpSpPr>
          <a:xfrm>
            <a:off x="-1956523" y="6617752"/>
            <a:ext cx="5677869" cy="21429"/>
            <a:chOff x="-1956523" y="6617752"/>
            <a:chExt cx="5677869" cy="21429"/>
          </a:xfrm>
        </p:grpSpPr>
        <p:pic>
          <p:nvPicPr>
            <p:cNvPr id="68" name="Object 67"/>
            <p:cNvPicPr>
              <a:picLocks noChangeAspect="1"/>
            </p:cNvPicPr>
            <p:nvPr/>
          </p:nvPicPr>
          <p:blipFill>
            <a:blip r:embed="rId20" cstate="print"/>
            <a:stretch>
              <a:fillRect/>
            </a:stretch>
          </p:blipFill>
          <p:spPr>
            <a:xfrm rot="5400000">
              <a:off x="-1956523" y="6617752"/>
              <a:ext cx="5677869" cy="21429"/>
            </a:xfrm>
            <a:prstGeom prst="rect">
              <a:avLst/>
            </a:prstGeom>
          </p:spPr>
        </p:pic>
      </p:grpSp>
      <p:pic>
        <p:nvPicPr>
          <p:cNvPr id="78" name="Object 77"/>
          <p:cNvPicPr>
            <a:picLocks noChangeAspect="1"/>
          </p:cNvPicPr>
          <p:nvPr/>
        </p:nvPicPr>
        <p:blipFill>
          <a:blip r:embed="rId21" cstate="print"/>
          <a:stretch>
            <a:fillRect/>
          </a:stretch>
        </p:blipFill>
        <p:spPr>
          <a:xfrm>
            <a:off x="9744222" y="5819239"/>
            <a:ext cx="2352749" cy="693368"/>
          </a:xfrm>
          <a:prstGeom prst="rect">
            <a:avLst/>
          </a:prstGeom>
        </p:spPr>
      </p:pic>
      <p:pic>
        <p:nvPicPr>
          <p:cNvPr id="79" name="Object 78"/>
          <p:cNvPicPr>
            <a:picLocks noChangeAspect="1"/>
          </p:cNvPicPr>
          <p:nvPr/>
        </p:nvPicPr>
        <p:blipFill>
          <a:blip r:embed="rId22" cstate="print"/>
          <a:stretch>
            <a:fillRect/>
          </a:stretch>
        </p:blipFill>
        <p:spPr>
          <a:xfrm>
            <a:off x="12633521" y="118298"/>
            <a:ext cx="6362728" cy="476024"/>
          </a:xfrm>
          <a:prstGeom prst="rect">
            <a:avLst/>
          </a:prstGeom>
        </p:spPr>
      </p:pic>
      <p:pic>
        <p:nvPicPr>
          <p:cNvPr id="80" name="Object 79"/>
          <p:cNvPicPr>
            <a:picLocks noChangeAspect="1"/>
          </p:cNvPicPr>
          <p:nvPr/>
        </p:nvPicPr>
        <p:blipFill>
          <a:blip r:embed="rId23" cstate="print"/>
          <a:stretch>
            <a:fillRect/>
          </a:stretch>
        </p:blipFill>
        <p:spPr>
          <a:xfrm>
            <a:off x="831699" y="166498"/>
            <a:ext cx="1948947" cy="427128"/>
          </a:xfrm>
          <a:prstGeom prst="rect">
            <a:avLst/>
          </a:prstGeom>
        </p:spPr>
      </p:pic>
      <p:grpSp>
        <p:nvGrpSpPr>
          <p:cNvPr id="1023" name="그룹 1023"/>
          <p:cNvGrpSpPr/>
          <p:nvPr/>
        </p:nvGrpSpPr>
        <p:grpSpPr>
          <a:xfrm>
            <a:off x="-461563" y="649687"/>
            <a:ext cx="19452819" cy="21429"/>
            <a:chOff x="-461563" y="649687"/>
            <a:chExt cx="19452819" cy="21429"/>
          </a:xfrm>
        </p:grpSpPr>
        <p:pic>
          <p:nvPicPr>
            <p:cNvPr id="82" name="Object 81"/>
            <p:cNvPicPr>
              <a:picLocks noChangeAspect="1"/>
            </p:cNvPicPr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-461563" y="649687"/>
              <a:ext cx="19452819" cy="21429"/>
            </a:xfrm>
            <a:prstGeom prst="rect">
              <a:avLst/>
            </a:prstGeom>
          </p:spPr>
        </p:pic>
      </p:grpSp>
      <p:pic>
        <p:nvPicPr>
          <p:cNvPr id="84" name="Object 83"/>
          <p:cNvPicPr>
            <a:picLocks noChangeAspect="1"/>
          </p:cNvPicPr>
          <p:nvPr/>
        </p:nvPicPr>
        <p:blipFill>
          <a:blip r:embed="rId25" cstate="print"/>
          <a:stretch>
            <a:fillRect/>
          </a:stretch>
        </p:blipFill>
        <p:spPr>
          <a:xfrm>
            <a:off x="4561099" y="48658"/>
            <a:ext cx="8055948" cy="627576"/>
          </a:xfrm>
          <a:prstGeom prst="rect">
            <a:avLst/>
          </a:prstGeom>
        </p:spPr>
      </p:pic>
      <p:grpSp>
        <p:nvGrpSpPr>
          <p:cNvPr id="1024" name="그룹 1024"/>
          <p:cNvGrpSpPr/>
          <p:nvPr/>
        </p:nvGrpSpPr>
        <p:grpSpPr>
          <a:xfrm>
            <a:off x="-356981" y="-436295"/>
            <a:ext cx="18947457" cy="1085982"/>
            <a:chOff x="-356981" y="-436295"/>
            <a:chExt cx="18947457" cy="1085982"/>
          </a:xfrm>
        </p:grpSpPr>
        <p:pic>
          <p:nvPicPr>
            <p:cNvPr id="86" name="Object 85"/>
            <p:cNvPicPr>
              <a:picLocks noChangeAspect="1"/>
            </p:cNvPicPr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-356981" y="-436295"/>
              <a:ext cx="18947457" cy="1085982"/>
            </a:xfrm>
            <a:prstGeom prst="rect">
              <a:avLst/>
            </a:prstGeom>
          </p:spPr>
        </p:pic>
      </p:grpSp>
      <p:pic>
        <p:nvPicPr>
          <p:cNvPr id="88" name="Object 87"/>
          <p:cNvPicPr>
            <a:picLocks noChangeAspect="1"/>
          </p:cNvPicPr>
          <p:nvPr/>
        </p:nvPicPr>
        <p:blipFill>
          <a:blip r:embed="rId27" cstate="print"/>
          <a:stretch>
            <a:fillRect/>
          </a:stretch>
        </p:blipFill>
        <p:spPr>
          <a:xfrm>
            <a:off x="13020611" y="118298"/>
            <a:ext cx="5604243" cy="504595"/>
          </a:xfrm>
          <a:prstGeom prst="rect">
            <a:avLst/>
          </a:prstGeom>
        </p:spPr>
      </p:pic>
      <p:pic>
        <p:nvPicPr>
          <p:cNvPr id="89" name="Object 88"/>
          <p:cNvPicPr>
            <a:picLocks noChangeAspect="1"/>
          </p:cNvPicPr>
          <p:nvPr/>
        </p:nvPicPr>
        <p:blipFill>
          <a:blip r:embed="rId28" cstate="print"/>
          <a:stretch>
            <a:fillRect/>
          </a:stretch>
        </p:blipFill>
        <p:spPr>
          <a:xfrm>
            <a:off x="822175" y="149994"/>
            <a:ext cx="1853795" cy="443633"/>
          </a:xfrm>
          <a:prstGeom prst="rect">
            <a:avLst/>
          </a:prstGeom>
        </p:spPr>
      </p:pic>
      <p:grpSp>
        <p:nvGrpSpPr>
          <p:cNvPr id="1025" name="그룹 1025"/>
          <p:cNvGrpSpPr/>
          <p:nvPr/>
        </p:nvGrpSpPr>
        <p:grpSpPr>
          <a:xfrm>
            <a:off x="2883379" y="68812"/>
            <a:ext cx="1158428" cy="21429"/>
            <a:chOff x="2883379" y="68812"/>
            <a:chExt cx="1158428" cy="21429"/>
          </a:xfrm>
        </p:grpSpPr>
        <p:pic>
          <p:nvPicPr>
            <p:cNvPr id="91" name="Object 90"/>
            <p:cNvPicPr>
              <a:picLocks noChangeAspect="1"/>
            </p:cNvPicPr>
            <p:nvPr/>
          </p:nvPicPr>
          <p:blipFill>
            <a:blip r:embed="rId29" cstate="print"/>
            <a:stretch>
              <a:fillRect/>
            </a:stretch>
          </p:blipFill>
          <p:spPr>
            <a:xfrm rot="5400000">
              <a:off x="2883379" y="68812"/>
              <a:ext cx="1158428" cy="21429"/>
            </a:xfrm>
            <a:prstGeom prst="rect">
              <a:avLst/>
            </a:prstGeom>
          </p:spPr>
        </p:pic>
      </p:grpSp>
      <p:grpSp>
        <p:nvGrpSpPr>
          <p:cNvPr id="1026" name="그룹 1026"/>
          <p:cNvGrpSpPr/>
          <p:nvPr/>
        </p:nvGrpSpPr>
        <p:grpSpPr>
          <a:xfrm>
            <a:off x="14243908" y="68812"/>
            <a:ext cx="1158428" cy="21429"/>
            <a:chOff x="14243908" y="68812"/>
            <a:chExt cx="1158428" cy="21429"/>
          </a:xfrm>
        </p:grpSpPr>
        <p:pic>
          <p:nvPicPr>
            <p:cNvPr id="94" name="Object 93"/>
            <p:cNvPicPr>
              <a:picLocks noChangeAspect="1"/>
            </p:cNvPicPr>
            <p:nvPr/>
          </p:nvPicPr>
          <p:blipFill>
            <a:blip r:embed="rId29" cstate="print"/>
            <a:stretch>
              <a:fillRect/>
            </a:stretch>
          </p:blipFill>
          <p:spPr>
            <a:xfrm rot="5400000">
              <a:off x="14243908" y="68812"/>
              <a:ext cx="1158428" cy="21429"/>
            </a:xfrm>
            <a:prstGeom prst="rect">
              <a:avLst/>
            </a:prstGeom>
          </p:spPr>
        </p:pic>
      </p:grpSp>
      <p:grpSp>
        <p:nvGrpSpPr>
          <p:cNvPr id="1027" name="그룹 1027"/>
          <p:cNvGrpSpPr/>
          <p:nvPr/>
        </p:nvGrpSpPr>
        <p:grpSpPr>
          <a:xfrm>
            <a:off x="880163" y="3788826"/>
            <a:ext cx="8261636" cy="5649890"/>
            <a:chOff x="1003211" y="4984740"/>
            <a:chExt cx="8261636" cy="5649890"/>
          </a:xfrm>
        </p:grpSpPr>
        <p:pic>
          <p:nvPicPr>
            <p:cNvPr id="97" name="Object 96"/>
            <p:cNvPicPr>
              <a:picLocks noChangeAspect="1"/>
            </p:cNvPicPr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1003211" y="4984740"/>
              <a:ext cx="8261636" cy="5649890"/>
            </a:xfrm>
            <a:prstGeom prst="rect">
              <a:avLst/>
            </a:prstGeom>
          </p:spPr>
        </p:pic>
      </p:grpSp>
      <p:grpSp>
        <p:nvGrpSpPr>
          <p:cNvPr id="1028" name="그룹 1028"/>
          <p:cNvGrpSpPr/>
          <p:nvPr/>
        </p:nvGrpSpPr>
        <p:grpSpPr>
          <a:xfrm>
            <a:off x="871697" y="3788826"/>
            <a:ext cx="8261636" cy="5649890"/>
            <a:chOff x="1021351" y="4751755"/>
            <a:chExt cx="8261636" cy="5649890"/>
          </a:xfrm>
        </p:grpSpPr>
        <p:pic>
          <p:nvPicPr>
            <p:cNvPr id="100" name="Object 99"/>
            <p:cNvPicPr>
              <a:picLocks noChangeAspect="1"/>
            </p:cNvPicPr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1021351" y="4751755"/>
              <a:ext cx="8261636" cy="5649890"/>
            </a:xfrm>
            <a:prstGeom prst="rect">
              <a:avLst/>
            </a:prstGeom>
          </p:spPr>
        </p:pic>
      </p:grpSp>
      <p:grpSp>
        <p:nvGrpSpPr>
          <p:cNvPr id="1029" name="그룹 1029"/>
          <p:cNvGrpSpPr/>
          <p:nvPr/>
        </p:nvGrpSpPr>
        <p:grpSpPr>
          <a:xfrm>
            <a:off x="874549" y="3791045"/>
            <a:ext cx="8261636" cy="5649890"/>
            <a:chOff x="1003211" y="4040491"/>
            <a:chExt cx="8261636" cy="5649890"/>
          </a:xfrm>
        </p:grpSpPr>
        <p:pic>
          <p:nvPicPr>
            <p:cNvPr id="103" name="Object 102"/>
            <p:cNvPicPr>
              <a:picLocks noChangeAspect="1"/>
            </p:cNvPicPr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1003211" y="4040491"/>
              <a:ext cx="8261636" cy="5649890"/>
            </a:xfrm>
            <a:prstGeom prst="rect">
              <a:avLst/>
            </a:prstGeom>
          </p:spPr>
        </p:pic>
      </p:grpSp>
      <p:grpSp>
        <p:nvGrpSpPr>
          <p:cNvPr id="1030" name="그룹 1030"/>
          <p:cNvGrpSpPr/>
          <p:nvPr/>
        </p:nvGrpSpPr>
        <p:grpSpPr>
          <a:xfrm>
            <a:off x="886167" y="3783955"/>
            <a:ext cx="8261636" cy="5649890"/>
            <a:chOff x="-91357" y="5191147"/>
            <a:chExt cx="8261636" cy="5649890"/>
          </a:xfrm>
        </p:grpSpPr>
        <p:pic>
          <p:nvPicPr>
            <p:cNvPr id="106" name="Object 105"/>
            <p:cNvPicPr>
              <a:picLocks noChangeAspect="1"/>
            </p:cNvPicPr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-91357" y="5191147"/>
              <a:ext cx="8261636" cy="5649890"/>
            </a:xfrm>
            <a:prstGeom prst="rect">
              <a:avLst/>
            </a:prstGeom>
          </p:spPr>
        </p:pic>
      </p:grpSp>
      <p:pic>
        <p:nvPicPr>
          <p:cNvPr id="108" name="Object 107"/>
          <p:cNvPicPr>
            <a:picLocks noChangeAspect="1"/>
          </p:cNvPicPr>
          <p:nvPr/>
        </p:nvPicPr>
        <p:blipFill>
          <a:blip r:embed="rId34" cstate="print"/>
          <a:stretch>
            <a:fillRect/>
          </a:stretch>
        </p:blipFill>
        <p:spPr>
          <a:xfrm>
            <a:off x="5550213" y="97220"/>
            <a:ext cx="7065138" cy="573310"/>
          </a:xfrm>
          <a:prstGeom prst="rect">
            <a:avLst/>
          </a:prstGeom>
        </p:spPr>
      </p:pic>
      <p:grpSp>
        <p:nvGrpSpPr>
          <p:cNvPr id="81" name="그룹 1029"/>
          <p:cNvGrpSpPr/>
          <p:nvPr/>
        </p:nvGrpSpPr>
        <p:grpSpPr>
          <a:xfrm>
            <a:off x="850765" y="2991160"/>
            <a:ext cx="1929881" cy="1628601"/>
            <a:chOff x="4069252" y="2992884"/>
            <a:chExt cx="1929881" cy="1628601"/>
          </a:xfrm>
        </p:grpSpPr>
        <p:grpSp>
          <p:nvGrpSpPr>
            <p:cNvPr id="83" name="그룹 1030"/>
            <p:cNvGrpSpPr/>
            <p:nvPr/>
          </p:nvGrpSpPr>
          <p:grpSpPr>
            <a:xfrm>
              <a:off x="4292977" y="2992884"/>
              <a:ext cx="1628601" cy="1628601"/>
              <a:chOff x="4292977" y="2992884"/>
              <a:chExt cx="1628601" cy="1628601"/>
            </a:xfrm>
          </p:grpSpPr>
          <p:pic>
            <p:nvPicPr>
              <p:cNvPr id="90" name="Object 102"/>
              <p:cNvPicPr>
                <a:picLocks noChangeAspect="1"/>
              </p:cNvPicPr>
              <p:nvPr/>
            </p:nvPicPr>
            <p:blipFill>
              <a:blip r:embed="rId35" cstate="print"/>
              <a:stretch>
                <a:fillRect/>
              </a:stretch>
            </p:blipFill>
            <p:spPr>
              <a:xfrm>
                <a:off x="3549544" y="2249451"/>
                <a:ext cx="3257202" cy="3257202"/>
              </a:xfrm>
              <a:prstGeom prst="rect">
                <a:avLst/>
              </a:prstGeom>
            </p:spPr>
          </p:pic>
          <p:pic>
            <p:nvPicPr>
              <p:cNvPr id="92" name="Object 103"/>
              <p:cNvPicPr>
                <a:picLocks noChangeAspect="1"/>
              </p:cNvPicPr>
              <p:nvPr/>
            </p:nvPicPr>
            <p:blipFill>
              <a:blip r:embed="rId36" cstate="print"/>
              <a:stretch>
                <a:fillRect/>
              </a:stretch>
            </p:blipFill>
            <p:spPr>
              <a:xfrm>
                <a:off x="4292977" y="2992884"/>
                <a:ext cx="1628601" cy="1628601"/>
              </a:xfrm>
              <a:prstGeom prst="rect">
                <a:avLst/>
              </a:prstGeom>
            </p:spPr>
          </p:pic>
        </p:grpSp>
        <p:pic>
          <p:nvPicPr>
            <p:cNvPr id="85" name="Object 105"/>
            <p:cNvPicPr>
              <a:picLocks noChangeAspect="1"/>
            </p:cNvPicPr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4069252" y="3242541"/>
              <a:ext cx="1929881" cy="660119"/>
            </a:xfrm>
            <a:prstGeom prst="rect">
              <a:avLst/>
            </a:prstGeom>
          </p:spPr>
        </p:pic>
      </p:grpSp>
      <p:sp>
        <p:nvSpPr>
          <p:cNvPr id="93" name="TextBox 92"/>
          <p:cNvSpPr txBox="1"/>
          <p:nvPr/>
        </p:nvSpPr>
        <p:spPr>
          <a:xfrm>
            <a:off x="8893582" y="9712385"/>
            <a:ext cx="463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>
                <a:solidFill>
                  <a:schemeClr val="bg1"/>
                </a:solidFill>
                <a:latin typeface="Lucida Sans Typewriter" panose="020B0509030504030204" pitchFamily="49" charset="0"/>
              </a:rPr>
              <a:t>08</a:t>
            </a:r>
            <a:endParaRPr lang="ko-KR" altLang="en-US" b="1" dirty="0">
              <a:solidFill>
                <a:schemeClr val="bg1"/>
              </a:solidFill>
              <a:latin typeface="Lucida Sans Typewriter" panose="020B0509030504030204" pitchFamily="49" charset="0"/>
            </a:endParaRPr>
          </a:p>
        </p:txBody>
      </p:sp>
      <p:sp>
        <p:nvSpPr>
          <p:cNvPr id="98" name="TextBox 6"/>
          <p:cNvSpPr txBox="1"/>
          <p:nvPr/>
        </p:nvSpPr>
        <p:spPr>
          <a:xfrm>
            <a:off x="1222713" y="3751946"/>
            <a:ext cx="14514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37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72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08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43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80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15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952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087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2800" b="1" dirty="0">
                <a:solidFill>
                  <a:srgbClr val="1D574F"/>
                </a:solidFill>
              </a:rPr>
              <a:t>Scenery</a:t>
            </a:r>
            <a:endParaRPr lang="ko-KR" altLang="en-US" sz="2800" b="1" dirty="0">
              <a:solidFill>
                <a:srgbClr val="1D574F"/>
              </a:solidFill>
            </a:endParaRPr>
          </a:p>
        </p:txBody>
      </p:sp>
      <p:sp>
        <p:nvSpPr>
          <p:cNvPr id="99" name="TextBox 1"/>
          <p:cNvSpPr txBox="1"/>
          <p:nvPr/>
        </p:nvSpPr>
        <p:spPr>
          <a:xfrm>
            <a:off x="3938427" y="3146139"/>
            <a:ext cx="118199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37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72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08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43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80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15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952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087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600" dirty="0">
                <a:solidFill>
                  <a:srgbClr val="C7C7C7"/>
                </a:solidFill>
              </a:rPr>
              <a:t>#Top100nightviews #12scenicviewsofUlsan #</a:t>
            </a:r>
            <a:r>
              <a:rPr lang="en-US" altLang="ko-KR" sz="1600" dirty="0" err="1">
                <a:solidFill>
                  <a:srgbClr val="C7C7C7"/>
                </a:solidFill>
              </a:rPr>
              <a:t>Longestinthecountry</a:t>
            </a:r>
            <a:r>
              <a:rPr lang="en-US" altLang="ko-KR" sz="1600" dirty="0">
                <a:solidFill>
                  <a:srgbClr val="C7C7C7"/>
                </a:solidFill>
              </a:rPr>
              <a:t> #Landmark #</a:t>
            </a:r>
            <a:r>
              <a:rPr lang="en-US" altLang="ko-KR" sz="1600" dirty="0" err="1">
                <a:solidFill>
                  <a:srgbClr val="C7C7C7"/>
                </a:solidFill>
              </a:rPr>
              <a:t>Datingattraction</a:t>
            </a:r>
            <a:r>
              <a:rPr lang="en-US" altLang="ko-KR" sz="1600" dirty="0">
                <a:solidFill>
                  <a:srgbClr val="C7C7C7"/>
                </a:solidFill>
              </a:rPr>
              <a:t> #</a:t>
            </a:r>
            <a:r>
              <a:rPr lang="en-US" altLang="ko-KR" sz="1600" dirty="0" err="1">
                <a:solidFill>
                  <a:srgbClr val="C7C7C7"/>
                </a:solidFill>
              </a:rPr>
              <a:t>Industrialcomplexnightview</a:t>
            </a:r>
            <a:endParaRPr lang="ko-KR" altLang="en-US" sz="1600" dirty="0">
              <a:solidFill>
                <a:srgbClr val="C7C7C7"/>
              </a:solidFill>
            </a:endParaRPr>
          </a:p>
        </p:txBody>
      </p:sp>
      <p:sp>
        <p:nvSpPr>
          <p:cNvPr id="101" name="TextBox 4"/>
          <p:cNvSpPr txBox="1"/>
          <p:nvPr/>
        </p:nvSpPr>
        <p:spPr>
          <a:xfrm>
            <a:off x="15611697" y="1201941"/>
            <a:ext cx="2795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37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72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08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43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80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15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952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087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dirty="0">
                <a:solidFill>
                  <a:schemeClr val="bg1"/>
                </a:solidFill>
              </a:rPr>
              <a:t>Enchanting night view</a:t>
            </a:r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102" name="직사각형 101"/>
          <p:cNvSpPr/>
          <p:nvPr/>
        </p:nvSpPr>
        <p:spPr>
          <a:xfrm>
            <a:off x="9982454" y="8833194"/>
            <a:ext cx="2133600" cy="547696"/>
          </a:xfrm>
          <a:prstGeom prst="rect">
            <a:avLst/>
          </a:prstGeom>
          <a:solidFill>
            <a:srgbClr val="B8B8B8"/>
          </a:solidFill>
          <a:ln>
            <a:solidFill>
              <a:srgbClr val="B8B8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37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272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408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543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680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815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952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087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600" dirty="0"/>
              <a:t>Lugar ng </a:t>
            </a:r>
            <a:r>
              <a:rPr lang="en-US" altLang="ko-KR" sz="1600" dirty="0" err="1"/>
              <a:t>karanasan</a:t>
            </a:r>
            <a:r>
              <a:rPr lang="en-US" altLang="ko-KR" sz="1600" dirty="0"/>
              <a:t> </a:t>
            </a:r>
            <a:r>
              <a:rPr lang="en-US" altLang="ko-KR" sz="1600" dirty="0" err="1"/>
              <a:t>sa</a:t>
            </a:r>
            <a:r>
              <a:rPr lang="en-US" altLang="ko-KR" sz="1600" dirty="0"/>
              <a:t> AR-VR</a:t>
            </a:r>
            <a:endParaRPr lang="ko-KR" altLang="en-US" sz="1600" dirty="0"/>
          </a:p>
        </p:txBody>
      </p:sp>
      <p:sp>
        <p:nvSpPr>
          <p:cNvPr id="104" name="직사각형 103"/>
          <p:cNvSpPr/>
          <p:nvPr/>
        </p:nvSpPr>
        <p:spPr>
          <a:xfrm>
            <a:off x="12628463" y="8918982"/>
            <a:ext cx="2133600" cy="317960"/>
          </a:xfrm>
          <a:prstGeom prst="rect">
            <a:avLst/>
          </a:prstGeom>
          <a:solidFill>
            <a:srgbClr val="B8B8B8"/>
          </a:solidFill>
          <a:ln>
            <a:solidFill>
              <a:srgbClr val="B8B8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37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272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408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543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680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815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952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087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dirty="0"/>
              <a:t>Media façade </a:t>
            </a:r>
            <a:endParaRPr lang="ko-KR" altLang="en-US" dirty="0"/>
          </a:p>
        </p:txBody>
      </p:sp>
      <p:sp>
        <p:nvSpPr>
          <p:cNvPr id="105" name="직사각형 104"/>
          <p:cNvSpPr/>
          <p:nvPr/>
        </p:nvSpPr>
        <p:spPr>
          <a:xfrm>
            <a:off x="15169644" y="8841491"/>
            <a:ext cx="2886458" cy="472942"/>
          </a:xfrm>
          <a:prstGeom prst="rect">
            <a:avLst/>
          </a:prstGeom>
          <a:solidFill>
            <a:srgbClr val="B8B8B8"/>
          </a:solidFill>
          <a:ln>
            <a:solidFill>
              <a:srgbClr val="B8B8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37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272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408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543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680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815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952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087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dirty="0" err="1"/>
              <a:t>Magandang</a:t>
            </a:r>
            <a:r>
              <a:rPr lang="en-US" altLang="ko-KR" dirty="0"/>
              <a:t> </a:t>
            </a:r>
            <a:r>
              <a:rPr lang="en-US" altLang="ko-KR" dirty="0" err="1"/>
              <a:t>tanawin</a:t>
            </a:r>
            <a:r>
              <a:rPr lang="en-US" altLang="ko-KR" dirty="0"/>
              <a:t> </a:t>
            </a:r>
            <a:r>
              <a:rPr lang="en-US" altLang="ko-KR" dirty="0" err="1"/>
              <a:t>sa</a:t>
            </a:r>
            <a:r>
              <a:rPr lang="en-US" altLang="ko-KR" dirty="0"/>
              <a:t> </a:t>
            </a:r>
            <a:r>
              <a:rPr lang="en-US" altLang="ko-KR" dirty="0" err="1"/>
              <a:t>gabi</a:t>
            </a:r>
            <a:endParaRPr lang="ko-KR" altLang="en-US" dirty="0"/>
          </a:p>
        </p:txBody>
      </p:sp>
      <p:sp>
        <p:nvSpPr>
          <p:cNvPr id="107" name="TextBox 7"/>
          <p:cNvSpPr txBox="1"/>
          <p:nvPr/>
        </p:nvSpPr>
        <p:spPr>
          <a:xfrm>
            <a:off x="9310012" y="3901883"/>
            <a:ext cx="92936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37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72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08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43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80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15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952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087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2400" b="1" dirty="0" err="1">
                <a:solidFill>
                  <a:schemeClr val="bg1"/>
                </a:solidFill>
              </a:rPr>
              <a:t>Tulad</a:t>
            </a:r>
            <a:r>
              <a:rPr lang="en-US" altLang="ko-KR" sz="2400" b="1" dirty="0">
                <a:solidFill>
                  <a:schemeClr val="bg1"/>
                </a:solidFill>
              </a:rPr>
              <a:t> ng </a:t>
            </a:r>
            <a:r>
              <a:rPr lang="en-US" altLang="ko-KR" sz="2400" b="1" dirty="0" err="1">
                <a:solidFill>
                  <a:schemeClr val="bg1"/>
                </a:solidFill>
              </a:rPr>
              <a:t>isang</a:t>
            </a:r>
            <a:r>
              <a:rPr lang="en-US" altLang="ko-KR" sz="2400" b="1" dirty="0">
                <a:solidFill>
                  <a:schemeClr val="bg1"/>
                </a:solidFill>
              </a:rPr>
              <a:t> </a:t>
            </a:r>
            <a:r>
              <a:rPr lang="en-US" altLang="ko-KR" sz="2400" b="1" dirty="0" err="1">
                <a:solidFill>
                  <a:schemeClr val="bg1"/>
                </a:solidFill>
              </a:rPr>
              <a:t>kumikislap</a:t>
            </a:r>
            <a:r>
              <a:rPr lang="en-US" altLang="ko-KR" sz="2400" b="1" dirty="0">
                <a:solidFill>
                  <a:schemeClr val="bg1"/>
                </a:solidFill>
              </a:rPr>
              <a:t> </a:t>
            </a:r>
            <a:r>
              <a:rPr lang="en-US" altLang="ko-KR" sz="2400" b="1" dirty="0" err="1">
                <a:solidFill>
                  <a:schemeClr val="bg1"/>
                </a:solidFill>
              </a:rPr>
              <a:t>na</a:t>
            </a:r>
            <a:r>
              <a:rPr lang="en-US" altLang="ko-KR" sz="2400" b="1" dirty="0">
                <a:solidFill>
                  <a:schemeClr val="bg1"/>
                </a:solidFill>
              </a:rPr>
              <a:t> </a:t>
            </a:r>
            <a:r>
              <a:rPr lang="en-US" altLang="ko-KR" sz="2400" b="1" dirty="0" err="1">
                <a:solidFill>
                  <a:schemeClr val="bg1"/>
                </a:solidFill>
              </a:rPr>
              <a:t>hiyas</a:t>
            </a:r>
            <a:r>
              <a:rPr lang="en-US" altLang="ko-KR" sz="2400" b="1" dirty="0">
                <a:solidFill>
                  <a:schemeClr val="bg1"/>
                </a:solidFill>
              </a:rPr>
              <a:t>, </a:t>
            </a:r>
            <a:r>
              <a:rPr lang="en-US" altLang="ko-KR" sz="2400" b="1" dirty="0" err="1">
                <a:solidFill>
                  <a:schemeClr val="bg1"/>
                </a:solidFill>
              </a:rPr>
              <a:t>ang</a:t>
            </a:r>
            <a:r>
              <a:rPr lang="en-US" altLang="ko-KR" sz="2400" b="1" dirty="0">
                <a:solidFill>
                  <a:schemeClr val="bg1"/>
                </a:solidFill>
              </a:rPr>
              <a:t> </a:t>
            </a:r>
            <a:r>
              <a:rPr lang="en-US" altLang="ko-KR" sz="2400" b="1" dirty="0" err="1">
                <a:solidFill>
                  <a:schemeClr val="bg1"/>
                </a:solidFill>
              </a:rPr>
              <a:t>pagtanaw</a:t>
            </a:r>
            <a:r>
              <a:rPr lang="en-US" altLang="ko-KR" sz="2400" b="1" dirty="0">
                <a:solidFill>
                  <a:schemeClr val="bg1"/>
                </a:solidFill>
              </a:rPr>
              <a:t> ng </a:t>
            </a:r>
            <a:r>
              <a:rPr lang="en-US" altLang="ko-KR" sz="2400" b="1" dirty="0" err="1">
                <a:solidFill>
                  <a:schemeClr val="bg1"/>
                </a:solidFill>
              </a:rPr>
              <a:t>gabi</a:t>
            </a:r>
            <a:r>
              <a:rPr lang="en-US" altLang="ko-KR" sz="2400" b="1" dirty="0">
                <a:solidFill>
                  <a:schemeClr val="bg1"/>
                </a:solidFill>
              </a:rPr>
              <a:t> </a:t>
            </a:r>
            <a:r>
              <a:rPr lang="en-US" altLang="ko-KR" sz="2400" b="1" dirty="0" err="1">
                <a:solidFill>
                  <a:schemeClr val="bg1"/>
                </a:solidFill>
              </a:rPr>
              <a:t>sa</a:t>
            </a:r>
            <a:r>
              <a:rPr lang="en-US" altLang="ko-KR" sz="2400" b="1" dirty="0">
                <a:solidFill>
                  <a:schemeClr val="bg1"/>
                </a:solidFill>
              </a:rPr>
              <a:t> Ulsan</a:t>
            </a:r>
            <a:endParaRPr lang="ko-KR" altLang="en-US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285625" y="4489722"/>
            <a:ext cx="93760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err="1">
                <a:solidFill>
                  <a:schemeClr val="bg1"/>
                </a:solidFill>
              </a:rPr>
              <a:t>Mula</a:t>
            </a:r>
            <a:r>
              <a:rPr lang="en-US" altLang="ko-KR" dirty="0">
                <a:solidFill>
                  <a:schemeClr val="bg1"/>
                </a:solidFill>
              </a:rPr>
              <a:t> </a:t>
            </a:r>
            <a:r>
              <a:rPr lang="en-US" altLang="ko-KR" dirty="0" err="1">
                <a:solidFill>
                  <a:schemeClr val="bg1"/>
                </a:solidFill>
              </a:rPr>
              <a:t>sa</a:t>
            </a:r>
            <a:r>
              <a:rPr lang="en-US" altLang="ko-KR" dirty="0">
                <a:solidFill>
                  <a:schemeClr val="bg1"/>
                </a:solidFill>
              </a:rPr>
              <a:t> observatory deck ng Ulsan bridge, </a:t>
            </a:r>
            <a:r>
              <a:rPr lang="en-US" altLang="ko-KR" dirty="0" err="1">
                <a:solidFill>
                  <a:schemeClr val="bg1"/>
                </a:solidFill>
              </a:rPr>
              <a:t>na</a:t>
            </a:r>
            <a:r>
              <a:rPr lang="en-US" altLang="ko-KR" dirty="0">
                <a:solidFill>
                  <a:schemeClr val="bg1"/>
                </a:solidFill>
              </a:rPr>
              <a:t> </a:t>
            </a:r>
            <a:r>
              <a:rPr lang="en-US" altLang="ko-KR" dirty="0" err="1">
                <a:solidFill>
                  <a:schemeClr val="bg1"/>
                </a:solidFill>
              </a:rPr>
              <a:t>binuksan</a:t>
            </a:r>
            <a:r>
              <a:rPr lang="en-US" altLang="ko-KR" dirty="0">
                <a:solidFill>
                  <a:schemeClr val="bg1"/>
                </a:solidFill>
              </a:rPr>
              <a:t> </a:t>
            </a:r>
            <a:r>
              <a:rPr lang="en-US" altLang="ko-KR" dirty="0" err="1">
                <a:solidFill>
                  <a:schemeClr val="bg1"/>
                </a:solidFill>
              </a:rPr>
              <a:t>noong</a:t>
            </a:r>
            <a:r>
              <a:rPr lang="en-US" altLang="ko-KR" dirty="0">
                <a:solidFill>
                  <a:schemeClr val="bg1"/>
                </a:solidFill>
              </a:rPr>
              <a:t> Mayo 2015 ay </a:t>
            </a:r>
            <a:r>
              <a:rPr lang="en-US" altLang="ko-KR" dirty="0" err="1">
                <a:solidFill>
                  <a:schemeClr val="bg1"/>
                </a:solidFill>
              </a:rPr>
              <a:t>masusulyapan</a:t>
            </a:r>
            <a:r>
              <a:rPr lang="en-US" altLang="ko-KR" dirty="0">
                <a:solidFill>
                  <a:schemeClr val="bg1"/>
                </a:solidFill>
              </a:rPr>
              <a:t> </a:t>
            </a:r>
            <a:r>
              <a:rPr lang="en-US" altLang="ko-KR" dirty="0" err="1">
                <a:solidFill>
                  <a:schemeClr val="bg1"/>
                </a:solidFill>
              </a:rPr>
              <a:t>ang</a:t>
            </a:r>
            <a:r>
              <a:rPr lang="en-US" altLang="ko-KR" dirty="0">
                <a:solidFill>
                  <a:schemeClr val="bg1"/>
                </a:solidFill>
              </a:rPr>
              <a:t> </a:t>
            </a:r>
            <a:r>
              <a:rPr lang="en-US" altLang="ko-KR" dirty="0" err="1">
                <a:solidFill>
                  <a:schemeClr val="bg1"/>
                </a:solidFill>
              </a:rPr>
              <a:t>magandang</a:t>
            </a:r>
            <a:r>
              <a:rPr lang="en-US" altLang="ko-KR" dirty="0">
                <a:solidFill>
                  <a:schemeClr val="bg1"/>
                </a:solidFill>
              </a:rPr>
              <a:t> </a:t>
            </a:r>
            <a:r>
              <a:rPr lang="en-US" altLang="ko-KR" dirty="0" err="1">
                <a:solidFill>
                  <a:schemeClr val="bg1"/>
                </a:solidFill>
              </a:rPr>
              <a:t>tanawin</a:t>
            </a:r>
            <a:r>
              <a:rPr lang="en-US" altLang="ko-KR" dirty="0">
                <a:solidFill>
                  <a:schemeClr val="bg1"/>
                </a:solidFill>
              </a:rPr>
              <a:t> ng Ulsan bridge, </a:t>
            </a:r>
            <a:r>
              <a:rPr lang="en-US" altLang="ko-KR" dirty="0" err="1">
                <a:solidFill>
                  <a:schemeClr val="bg1"/>
                </a:solidFill>
              </a:rPr>
              <a:t>ang</a:t>
            </a:r>
            <a:r>
              <a:rPr lang="en-US" altLang="ko-KR" dirty="0">
                <a:solidFill>
                  <a:schemeClr val="bg1"/>
                </a:solidFill>
              </a:rPr>
              <a:t> </a:t>
            </a:r>
            <a:r>
              <a:rPr lang="en-US" altLang="ko-KR" dirty="0" err="1">
                <a:solidFill>
                  <a:schemeClr val="bg1"/>
                </a:solidFill>
              </a:rPr>
              <a:t>pinakamahaba</a:t>
            </a:r>
            <a:r>
              <a:rPr lang="en-US" altLang="ko-KR" dirty="0">
                <a:solidFill>
                  <a:schemeClr val="bg1"/>
                </a:solidFill>
              </a:rPr>
              <a:t> </a:t>
            </a:r>
            <a:r>
              <a:rPr lang="en-US" altLang="ko-KR" dirty="0" err="1">
                <a:solidFill>
                  <a:schemeClr val="bg1"/>
                </a:solidFill>
              </a:rPr>
              <a:t>sa</a:t>
            </a:r>
            <a:r>
              <a:rPr lang="en-US" altLang="ko-KR" dirty="0">
                <a:solidFill>
                  <a:schemeClr val="bg1"/>
                </a:solidFill>
              </a:rPr>
              <a:t> Korea at </a:t>
            </a:r>
            <a:r>
              <a:rPr lang="en-US" altLang="ko-KR" dirty="0" err="1">
                <a:solidFill>
                  <a:schemeClr val="bg1"/>
                </a:solidFill>
              </a:rPr>
              <a:t>pangatlong</a:t>
            </a:r>
            <a:r>
              <a:rPr lang="en-US" altLang="ko-KR" dirty="0">
                <a:solidFill>
                  <a:schemeClr val="bg1"/>
                </a:solidFill>
              </a:rPr>
              <a:t> </a:t>
            </a:r>
            <a:r>
              <a:rPr lang="en-US" altLang="ko-KR" dirty="0" err="1">
                <a:solidFill>
                  <a:schemeClr val="bg1"/>
                </a:solidFill>
              </a:rPr>
              <a:t>pinakamahaba</a:t>
            </a:r>
            <a:r>
              <a:rPr lang="en-US" altLang="ko-KR" dirty="0">
                <a:solidFill>
                  <a:schemeClr val="bg1"/>
                </a:solidFill>
              </a:rPr>
              <a:t> </a:t>
            </a:r>
            <a:r>
              <a:rPr lang="en-US" altLang="ko-KR" dirty="0" err="1">
                <a:solidFill>
                  <a:schemeClr val="bg1"/>
                </a:solidFill>
              </a:rPr>
              <a:t>sa</a:t>
            </a:r>
            <a:r>
              <a:rPr lang="en-US" altLang="ko-KR" dirty="0">
                <a:solidFill>
                  <a:schemeClr val="bg1"/>
                </a:solidFill>
              </a:rPr>
              <a:t> </a:t>
            </a:r>
            <a:r>
              <a:rPr lang="en-US" altLang="ko-KR" dirty="0" err="1">
                <a:solidFill>
                  <a:schemeClr val="bg1"/>
                </a:solidFill>
              </a:rPr>
              <a:t>mundo</a:t>
            </a:r>
            <a:r>
              <a:rPr lang="en-US" altLang="ko-KR" dirty="0">
                <a:solidFill>
                  <a:schemeClr val="bg1"/>
                </a:solidFill>
              </a:rPr>
              <a:t>, </a:t>
            </a:r>
            <a:r>
              <a:rPr lang="en-US" altLang="ko-KR" dirty="0" err="1">
                <a:solidFill>
                  <a:schemeClr val="bg1"/>
                </a:solidFill>
              </a:rPr>
              <a:t>pati</a:t>
            </a:r>
            <a:r>
              <a:rPr lang="en-US" altLang="ko-KR" dirty="0">
                <a:solidFill>
                  <a:schemeClr val="bg1"/>
                </a:solidFill>
              </a:rPr>
              <a:t> </a:t>
            </a:r>
            <a:r>
              <a:rPr lang="en-US" altLang="ko-KR" dirty="0" err="1">
                <a:solidFill>
                  <a:schemeClr val="bg1"/>
                </a:solidFill>
              </a:rPr>
              <a:t>na</a:t>
            </a:r>
            <a:r>
              <a:rPr lang="en-US" altLang="ko-KR" dirty="0">
                <a:solidFill>
                  <a:schemeClr val="bg1"/>
                </a:solidFill>
              </a:rPr>
              <a:t> </a:t>
            </a:r>
            <a:r>
              <a:rPr lang="en-US" altLang="ko-KR" dirty="0" err="1">
                <a:solidFill>
                  <a:schemeClr val="bg1"/>
                </a:solidFill>
              </a:rPr>
              <a:t>rin</a:t>
            </a:r>
            <a:r>
              <a:rPr lang="en-US" altLang="ko-KR" dirty="0">
                <a:solidFill>
                  <a:schemeClr val="bg1"/>
                </a:solidFill>
              </a:rPr>
              <a:t> </a:t>
            </a:r>
            <a:r>
              <a:rPr lang="en-US" altLang="ko-KR" dirty="0" err="1">
                <a:solidFill>
                  <a:schemeClr val="bg1"/>
                </a:solidFill>
              </a:rPr>
              <a:t>ang</a:t>
            </a:r>
            <a:r>
              <a:rPr lang="en-US" altLang="ko-KR" dirty="0">
                <a:solidFill>
                  <a:schemeClr val="bg1"/>
                </a:solidFill>
              </a:rPr>
              <a:t> </a:t>
            </a:r>
            <a:r>
              <a:rPr lang="en-US" altLang="ko-KR" dirty="0" err="1">
                <a:solidFill>
                  <a:schemeClr val="bg1"/>
                </a:solidFill>
              </a:rPr>
              <a:t>tatlong</a:t>
            </a:r>
            <a:r>
              <a:rPr lang="en-US" altLang="ko-KR" dirty="0">
                <a:solidFill>
                  <a:schemeClr val="bg1"/>
                </a:solidFill>
              </a:rPr>
              <a:t> </a:t>
            </a:r>
            <a:r>
              <a:rPr lang="en-US" altLang="ko-KR" dirty="0" err="1">
                <a:solidFill>
                  <a:schemeClr val="bg1"/>
                </a:solidFill>
              </a:rPr>
              <a:t>pangunahing</a:t>
            </a:r>
            <a:r>
              <a:rPr lang="en-US" altLang="ko-KR" dirty="0">
                <a:solidFill>
                  <a:schemeClr val="bg1"/>
                </a:solidFill>
              </a:rPr>
              <a:t> </a:t>
            </a:r>
            <a:r>
              <a:rPr lang="en-US" altLang="ko-KR" dirty="0" err="1">
                <a:solidFill>
                  <a:schemeClr val="bg1"/>
                </a:solidFill>
              </a:rPr>
              <a:t>industriya</a:t>
            </a:r>
            <a:r>
              <a:rPr lang="en-US" altLang="ko-KR" dirty="0">
                <a:solidFill>
                  <a:schemeClr val="bg1"/>
                </a:solidFill>
              </a:rPr>
              <a:t> ng Ulsan: petrochemical, automotive at shipbuilding , </a:t>
            </a:r>
            <a:r>
              <a:rPr lang="en-US" altLang="ko-KR" dirty="0" err="1">
                <a:solidFill>
                  <a:schemeClr val="bg1"/>
                </a:solidFill>
              </a:rPr>
              <a:t>kasama</a:t>
            </a:r>
            <a:r>
              <a:rPr lang="en-US" altLang="ko-KR" dirty="0">
                <a:solidFill>
                  <a:schemeClr val="bg1"/>
                </a:solidFill>
              </a:rPr>
              <a:t> </a:t>
            </a:r>
            <a:r>
              <a:rPr lang="en-US" altLang="ko-KR" dirty="0" err="1">
                <a:solidFill>
                  <a:schemeClr val="bg1"/>
                </a:solidFill>
              </a:rPr>
              <a:t>ang</a:t>
            </a:r>
            <a:r>
              <a:rPr lang="en-US" altLang="ko-KR" dirty="0">
                <a:solidFill>
                  <a:schemeClr val="bg1"/>
                </a:solidFill>
              </a:rPr>
              <a:t> </a:t>
            </a:r>
            <a:r>
              <a:rPr lang="en-US" altLang="ko-KR" dirty="0" err="1">
                <a:solidFill>
                  <a:schemeClr val="bg1"/>
                </a:solidFill>
              </a:rPr>
              <a:t>mga</a:t>
            </a:r>
            <a:r>
              <a:rPr lang="en-US" altLang="ko-KR" dirty="0">
                <a:solidFill>
                  <a:schemeClr val="bg1"/>
                </a:solidFill>
              </a:rPr>
              <a:t> </a:t>
            </a:r>
            <a:r>
              <a:rPr lang="en-US" altLang="ko-KR" dirty="0" err="1">
                <a:solidFill>
                  <a:schemeClr val="bg1"/>
                </a:solidFill>
              </a:rPr>
              <a:t>tanawin</a:t>
            </a:r>
            <a:r>
              <a:rPr lang="en-US" altLang="ko-KR" dirty="0">
                <a:solidFill>
                  <a:schemeClr val="bg1"/>
                </a:solidFill>
              </a:rPr>
              <a:t> ng </a:t>
            </a:r>
            <a:r>
              <a:rPr lang="en-US" altLang="ko-KR" dirty="0" err="1">
                <a:solidFill>
                  <a:schemeClr val="bg1"/>
                </a:solidFill>
              </a:rPr>
              <a:t>pitong</a:t>
            </a:r>
            <a:r>
              <a:rPr lang="en-US" altLang="ko-KR" dirty="0">
                <a:solidFill>
                  <a:schemeClr val="bg1"/>
                </a:solidFill>
              </a:rPr>
              <a:t> </a:t>
            </a:r>
            <a:r>
              <a:rPr lang="en-US" altLang="ko-KR" dirty="0" err="1">
                <a:solidFill>
                  <a:schemeClr val="bg1"/>
                </a:solidFill>
              </a:rPr>
              <a:t>sikat</a:t>
            </a:r>
            <a:r>
              <a:rPr lang="en-US" altLang="ko-KR" dirty="0">
                <a:solidFill>
                  <a:schemeClr val="bg1"/>
                </a:solidFill>
              </a:rPr>
              <a:t> </a:t>
            </a:r>
            <a:r>
              <a:rPr lang="en-US" altLang="ko-KR" dirty="0" err="1">
                <a:solidFill>
                  <a:schemeClr val="bg1"/>
                </a:solidFill>
              </a:rPr>
              <a:t>na</a:t>
            </a:r>
            <a:r>
              <a:rPr lang="en-US" altLang="ko-KR" dirty="0">
                <a:solidFill>
                  <a:schemeClr val="bg1"/>
                </a:solidFill>
              </a:rPr>
              <a:t> </a:t>
            </a:r>
            <a:r>
              <a:rPr lang="en-US" altLang="ko-KR" dirty="0" err="1">
                <a:solidFill>
                  <a:schemeClr val="bg1"/>
                </a:solidFill>
              </a:rPr>
              <a:t>bundok</a:t>
            </a:r>
            <a:r>
              <a:rPr lang="en-US" altLang="ko-KR" dirty="0">
                <a:solidFill>
                  <a:schemeClr val="bg1"/>
                </a:solidFill>
              </a:rPr>
              <a:t> ng </a:t>
            </a:r>
            <a:r>
              <a:rPr lang="en-US" altLang="ko-KR" dirty="0" err="1">
                <a:solidFill>
                  <a:schemeClr val="bg1"/>
                </a:solidFill>
              </a:rPr>
              <a:t>lungsod</a:t>
            </a:r>
            <a:r>
              <a:rPr lang="en-US" altLang="ko-KR" dirty="0">
                <a:solidFill>
                  <a:schemeClr val="bg1"/>
                </a:solidFill>
              </a:rPr>
              <a:t>.</a:t>
            </a:r>
            <a:endParaRPr lang="ko-KR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9109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86162" y="2998496"/>
            <a:ext cx="12550595" cy="610624"/>
          </a:xfrm>
          <a:prstGeom prst="rect">
            <a:avLst/>
          </a:prstGeom>
        </p:spPr>
      </p:pic>
      <p:pic>
        <p:nvPicPr>
          <p:cNvPr id="4" name="Object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12997" y="841511"/>
            <a:ext cx="13644927" cy="2324604"/>
          </a:xfrm>
          <a:prstGeom prst="rect">
            <a:avLst/>
          </a:prstGeom>
        </p:spPr>
      </p:pic>
      <p:pic>
        <p:nvPicPr>
          <p:cNvPr id="5" name="Object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00213" y="2220146"/>
            <a:ext cx="5342062" cy="771014"/>
          </a:xfrm>
          <a:prstGeom prst="rect">
            <a:avLst/>
          </a:prstGeom>
        </p:spPr>
      </p:pic>
      <p:grpSp>
        <p:nvGrpSpPr>
          <p:cNvPr id="1001" name="그룹 1001"/>
          <p:cNvGrpSpPr/>
          <p:nvPr/>
        </p:nvGrpSpPr>
        <p:grpSpPr>
          <a:xfrm>
            <a:off x="-4373" y="3785099"/>
            <a:ext cx="18292373" cy="45719"/>
            <a:chOff x="-461563" y="3771429"/>
            <a:chExt cx="19452819" cy="21429"/>
          </a:xfrm>
        </p:grpSpPr>
        <p:pic>
          <p:nvPicPr>
            <p:cNvPr id="7" name="Object 6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-461563" y="3771429"/>
              <a:ext cx="19452819" cy="21429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-4374" y="9440372"/>
            <a:ext cx="18292374" cy="45719"/>
            <a:chOff x="-583552" y="9442747"/>
            <a:chExt cx="19452819" cy="21429"/>
          </a:xfrm>
        </p:grpSpPr>
        <p:pic>
          <p:nvPicPr>
            <p:cNvPr id="10" name="Object 9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-583552" y="9442747"/>
              <a:ext cx="19452819" cy="21429"/>
            </a:xfrm>
            <a:prstGeom prst="rect">
              <a:avLst/>
            </a:prstGeom>
          </p:spPr>
        </p:pic>
      </p:grpSp>
      <p:pic>
        <p:nvPicPr>
          <p:cNvPr id="13" name="Object 12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779906" y="5468194"/>
            <a:ext cx="7836900" cy="861443"/>
          </a:xfrm>
          <a:prstGeom prst="rect">
            <a:avLst/>
          </a:prstGeom>
        </p:spPr>
      </p:pic>
      <p:grpSp>
        <p:nvGrpSpPr>
          <p:cNvPr id="1003" name="그룹 1003"/>
          <p:cNvGrpSpPr/>
          <p:nvPr/>
        </p:nvGrpSpPr>
        <p:grpSpPr>
          <a:xfrm>
            <a:off x="8893582" y="7225923"/>
            <a:ext cx="9409545" cy="21429"/>
            <a:chOff x="9115237" y="7253516"/>
            <a:chExt cx="9409545" cy="21429"/>
          </a:xfrm>
        </p:grpSpPr>
        <p:pic>
          <p:nvPicPr>
            <p:cNvPr id="15" name="Object 14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115237" y="7253516"/>
              <a:ext cx="9409545" cy="21429"/>
            </a:xfrm>
            <a:prstGeom prst="rect">
              <a:avLst/>
            </a:prstGeom>
          </p:spPr>
        </p:pic>
      </p:grpSp>
      <p:pic>
        <p:nvPicPr>
          <p:cNvPr id="17" name="Object 16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9730302" y="4897464"/>
            <a:ext cx="1370265" cy="809161"/>
          </a:xfrm>
          <a:prstGeom prst="rect">
            <a:avLst/>
          </a:prstGeom>
        </p:spPr>
      </p:pic>
      <p:grpSp>
        <p:nvGrpSpPr>
          <p:cNvPr id="1004" name="그룹 1004"/>
          <p:cNvGrpSpPr/>
          <p:nvPr/>
        </p:nvGrpSpPr>
        <p:grpSpPr>
          <a:xfrm>
            <a:off x="9823825" y="7877385"/>
            <a:ext cx="382154" cy="382154"/>
            <a:chOff x="9823825" y="7877385"/>
            <a:chExt cx="382154" cy="382154"/>
          </a:xfrm>
        </p:grpSpPr>
        <p:grpSp>
          <p:nvGrpSpPr>
            <p:cNvPr id="1005" name="그룹 1005"/>
            <p:cNvGrpSpPr/>
            <p:nvPr/>
          </p:nvGrpSpPr>
          <p:grpSpPr>
            <a:xfrm>
              <a:off x="9823825" y="7877385"/>
              <a:ext cx="382154" cy="382154"/>
              <a:chOff x="9823825" y="7877385"/>
              <a:chExt cx="382154" cy="382154"/>
            </a:xfrm>
          </p:grpSpPr>
          <p:pic>
            <p:nvPicPr>
              <p:cNvPr id="20" name="Object 19"/>
              <p:cNvPicPr>
                <a:picLocks noChangeAspect="1"/>
              </p:cNvPicPr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9823825" y="7877385"/>
                <a:ext cx="382154" cy="382154"/>
              </a:xfrm>
              <a:prstGeom prst="rect">
                <a:avLst/>
              </a:prstGeom>
            </p:spPr>
          </p:pic>
        </p:grpSp>
        <p:pic>
          <p:nvPicPr>
            <p:cNvPr id="22" name="Object 21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768602" y="7859651"/>
              <a:ext cx="533534" cy="485877"/>
            </a:xfrm>
            <a:prstGeom prst="rect">
              <a:avLst/>
            </a:prstGeom>
          </p:spPr>
        </p:pic>
      </p:grpSp>
      <p:pic>
        <p:nvPicPr>
          <p:cNvPr id="24" name="Object 23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9767525" y="8337611"/>
            <a:ext cx="1384156" cy="876480"/>
          </a:xfrm>
          <a:prstGeom prst="rect">
            <a:avLst/>
          </a:prstGeom>
        </p:spPr>
      </p:pic>
      <p:grpSp>
        <p:nvGrpSpPr>
          <p:cNvPr id="1006" name="그룹 1006"/>
          <p:cNvGrpSpPr/>
          <p:nvPr/>
        </p:nvGrpSpPr>
        <p:grpSpPr>
          <a:xfrm>
            <a:off x="11926359" y="7877385"/>
            <a:ext cx="382154" cy="382154"/>
            <a:chOff x="11926359" y="7877385"/>
            <a:chExt cx="382154" cy="382154"/>
          </a:xfrm>
        </p:grpSpPr>
        <p:grpSp>
          <p:nvGrpSpPr>
            <p:cNvPr id="1007" name="그룹 1007"/>
            <p:cNvGrpSpPr/>
            <p:nvPr/>
          </p:nvGrpSpPr>
          <p:grpSpPr>
            <a:xfrm>
              <a:off x="11926359" y="7877385"/>
              <a:ext cx="382154" cy="382154"/>
              <a:chOff x="11926359" y="7877385"/>
              <a:chExt cx="382154" cy="382154"/>
            </a:xfrm>
          </p:grpSpPr>
          <p:pic>
            <p:nvPicPr>
              <p:cNvPr id="27" name="Object 26"/>
              <p:cNvPicPr>
                <a:picLocks noChangeAspect="1"/>
              </p:cNvPicPr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11926359" y="7877385"/>
                <a:ext cx="382154" cy="382154"/>
              </a:xfrm>
              <a:prstGeom prst="rect">
                <a:avLst/>
              </a:prstGeom>
            </p:spPr>
          </p:pic>
        </p:grpSp>
        <p:pic>
          <p:nvPicPr>
            <p:cNvPr id="29" name="Object 28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1883097" y="7859650"/>
              <a:ext cx="535829" cy="485877"/>
            </a:xfrm>
            <a:prstGeom prst="rect">
              <a:avLst/>
            </a:prstGeom>
          </p:spPr>
        </p:pic>
      </p:grpSp>
      <p:pic>
        <p:nvPicPr>
          <p:cNvPr id="31" name="Object 30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1870099" y="8366535"/>
            <a:ext cx="1781861" cy="566832"/>
          </a:xfrm>
          <a:prstGeom prst="rect">
            <a:avLst/>
          </a:prstGeom>
        </p:spPr>
      </p:pic>
      <p:grpSp>
        <p:nvGrpSpPr>
          <p:cNvPr id="1008" name="그룹 1008"/>
          <p:cNvGrpSpPr/>
          <p:nvPr/>
        </p:nvGrpSpPr>
        <p:grpSpPr>
          <a:xfrm>
            <a:off x="14028928" y="7877385"/>
            <a:ext cx="382154" cy="382154"/>
            <a:chOff x="14028928" y="7877385"/>
            <a:chExt cx="382154" cy="382154"/>
          </a:xfrm>
        </p:grpSpPr>
        <p:grpSp>
          <p:nvGrpSpPr>
            <p:cNvPr id="1009" name="그룹 1009"/>
            <p:cNvGrpSpPr/>
            <p:nvPr/>
          </p:nvGrpSpPr>
          <p:grpSpPr>
            <a:xfrm>
              <a:off x="14028928" y="7877385"/>
              <a:ext cx="382154" cy="382154"/>
              <a:chOff x="14028928" y="7877385"/>
              <a:chExt cx="382154" cy="382154"/>
            </a:xfrm>
          </p:grpSpPr>
          <p:pic>
            <p:nvPicPr>
              <p:cNvPr id="34" name="Object 33"/>
              <p:cNvPicPr>
                <a:picLocks noChangeAspect="1"/>
              </p:cNvPicPr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14028928" y="7877385"/>
                <a:ext cx="382154" cy="382154"/>
              </a:xfrm>
              <a:prstGeom prst="rect">
                <a:avLst/>
              </a:prstGeom>
            </p:spPr>
          </p:pic>
        </p:grpSp>
        <p:pic>
          <p:nvPicPr>
            <p:cNvPr id="36" name="Object 35"/>
            <p:cNvPicPr>
              <a:picLocks noChangeAspect="1"/>
            </p:cNvPicPr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3987955" y="7859650"/>
              <a:ext cx="538496" cy="485877"/>
            </a:xfrm>
            <a:prstGeom prst="rect">
              <a:avLst/>
            </a:prstGeom>
          </p:spPr>
        </p:pic>
      </p:grpSp>
      <p:pic>
        <p:nvPicPr>
          <p:cNvPr id="38" name="Object 37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13972668" y="8366535"/>
            <a:ext cx="1579080" cy="818642"/>
          </a:xfrm>
          <a:prstGeom prst="rect">
            <a:avLst/>
          </a:prstGeom>
        </p:spPr>
      </p:pic>
      <p:grpSp>
        <p:nvGrpSpPr>
          <p:cNvPr id="1010" name="그룹 1010"/>
          <p:cNvGrpSpPr/>
          <p:nvPr/>
        </p:nvGrpSpPr>
        <p:grpSpPr>
          <a:xfrm>
            <a:off x="16131460" y="7877385"/>
            <a:ext cx="382154" cy="382154"/>
            <a:chOff x="16131460" y="7877385"/>
            <a:chExt cx="382154" cy="382154"/>
          </a:xfrm>
        </p:grpSpPr>
        <p:grpSp>
          <p:nvGrpSpPr>
            <p:cNvPr id="1011" name="그룹 1011"/>
            <p:cNvGrpSpPr/>
            <p:nvPr/>
          </p:nvGrpSpPr>
          <p:grpSpPr>
            <a:xfrm>
              <a:off x="16131460" y="7877385"/>
              <a:ext cx="382154" cy="382154"/>
              <a:chOff x="16131460" y="7877385"/>
              <a:chExt cx="382154" cy="382154"/>
            </a:xfrm>
          </p:grpSpPr>
          <p:pic>
            <p:nvPicPr>
              <p:cNvPr id="41" name="Object 40"/>
              <p:cNvPicPr>
                <a:picLocks noChangeAspect="1"/>
              </p:cNvPicPr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16131460" y="7877385"/>
                <a:ext cx="382154" cy="382154"/>
              </a:xfrm>
              <a:prstGeom prst="rect">
                <a:avLst/>
              </a:prstGeom>
            </p:spPr>
          </p:pic>
        </p:grpSp>
        <p:pic>
          <p:nvPicPr>
            <p:cNvPr id="43" name="Object 42"/>
            <p:cNvPicPr>
              <a:picLocks noChangeAspect="1"/>
            </p:cNvPicPr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6091897" y="7859650"/>
              <a:ext cx="534096" cy="485877"/>
            </a:xfrm>
            <a:prstGeom prst="rect">
              <a:avLst/>
            </a:prstGeom>
          </p:spPr>
        </p:pic>
      </p:grpSp>
      <p:pic>
        <p:nvPicPr>
          <p:cNvPr id="45" name="Object 44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16084668" y="8386211"/>
            <a:ext cx="1456822" cy="547156"/>
          </a:xfrm>
          <a:prstGeom prst="rect">
            <a:avLst/>
          </a:prstGeom>
        </p:spPr>
      </p:pic>
      <p:grpSp>
        <p:nvGrpSpPr>
          <p:cNvPr id="1012" name="그룹 1012"/>
          <p:cNvGrpSpPr/>
          <p:nvPr/>
        </p:nvGrpSpPr>
        <p:grpSpPr>
          <a:xfrm>
            <a:off x="11131027" y="8451091"/>
            <a:ext cx="1075898" cy="21429"/>
            <a:chOff x="11131027" y="8451089"/>
            <a:chExt cx="1075898" cy="21429"/>
          </a:xfrm>
        </p:grpSpPr>
        <p:pic>
          <p:nvPicPr>
            <p:cNvPr id="47" name="Object 46"/>
            <p:cNvPicPr>
              <a:picLocks noChangeAspect="1"/>
            </p:cNvPicPr>
            <p:nvPr/>
          </p:nvPicPr>
          <p:blipFill>
            <a:blip r:embed="rId18" cstate="print"/>
            <a:stretch>
              <a:fillRect/>
            </a:stretch>
          </p:blipFill>
          <p:spPr>
            <a:xfrm rot="5400000">
              <a:off x="11131027" y="8451089"/>
              <a:ext cx="1075898" cy="21429"/>
            </a:xfrm>
            <a:prstGeom prst="rect">
              <a:avLst/>
            </a:prstGeom>
          </p:spPr>
        </p:pic>
      </p:grpSp>
      <p:grpSp>
        <p:nvGrpSpPr>
          <p:cNvPr id="1013" name="그룹 1013"/>
          <p:cNvGrpSpPr/>
          <p:nvPr/>
        </p:nvGrpSpPr>
        <p:grpSpPr>
          <a:xfrm>
            <a:off x="13233596" y="8451091"/>
            <a:ext cx="1075898" cy="21429"/>
            <a:chOff x="13233596" y="8451089"/>
            <a:chExt cx="1075898" cy="21429"/>
          </a:xfrm>
        </p:grpSpPr>
        <p:pic>
          <p:nvPicPr>
            <p:cNvPr id="50" name="Object 49"/>
            <p:cNvPicPr>
              <a:picLocks noChangeAspect="1"/>
            </p:cNvPicPr>
            <p:nvPr/>
          </p:nvPicPr>
          <p:blipFill>
            <a:blip r:embed="rId18" cstate="print"/>
            <a:stretch>
              <a:fillRect/>
            </a:stretch>
          </p:blipFill>
          <p:spPr>
            <a:xfrm rot="5400000">
              <a:off x="13233596" y="8451089"/>
              <a:ext cx="1075898" cy="21429"/>
            </a:xfrm>
            <a:prstGeom prst="rect">
              <a:avLst/>
            </a:prstGeom>
          </p:spPr>
        </p:pic>
      </p:grpSp>
      <p:grpSp>
        <p:nvGrpSpPr>
          <p:cNvPr id="1014" name="그룹 1014"/>
          <p:cNvGrpSpPr/>
          <p:nvPr/>
        </p:nvGrpSpPr>
        <p:grpSpPr>
          <a:xfrm>
            <a:off x="15336128" y="8451089"/>
            <a:ext cx="1075898" cy="21429"/>
            <a:chOff x="15336128" y="8451089"/>
            <a:chExt cx="1075898" cy="21429"/>
          </a:xfrm>
        </p:grpSpPr>
        <p:pic>
          <p:nvPicPr>
            <p:cNvPr id="53" name="Object 52"/>
            <p:cNvPicPr>
              <a:picLocks noChangeAspect="1"/>
            </p:cNvPicPr>
            <p:nvPr/>
          </p:nvPicPr>
          <p:blipFill>
            <a:blip r:embed="rId18" cstate="print"/>
            <a:stretch>
              <a:fillRect/>
            </a:stretch>
          </p:blipFill>
          <p:spPr>
            <a:xfrm rot="5400000">
              <a:off x="15336128" y="8451089"/>
              <a:ext cx="1075898" cy="21429"/>
            </a:xfrm>
            <a:prstGeom prst="rect">
              <a:avLst/>
            </a:prstGeom>
          </p:spPr>
        </p:pic>
      </p:grpSp>
      <p:grpSp>
        <p:nvGrpSpPr>
          <p:cNvPr id="1015" name="그룹 1015"/>
          <p:cNvGrpSpPr/>
          <p:nvPr/>
        </p:nvGrpSpPr>
        <p:grpSpPr>
          <a:xfrm>
            <a:off x="38450" y="3792859"/>
            <a:ext cx="9200000" cy="5649890"/>
            <a:chOff x="-57143" y="3792857"/>
            <a:chExt cx="9200000" cy="5649890"/>
          </a:xfrm>
        </p:grpSpPr>
        <p:pic>
          <p:nvPicPr>
            <p:cNvPr id="56" name="Object 55"/>
            <p:cNvPicPr>
              <a:picLocks noChangeAspect="1"/>
            </p:cNvPicPr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-57143" y="3792857"/>
              <a:ext cx="9200000" cy="5649890"/>
            </a:xfrm>
            <a:prstGeom prst="rect">
              <a:avLst/>
            </a:prstGeom>
          </p:spPr>
        </p:pic>
      </p:grpSp>
      <p:grpSp>
        <p:nvGrpSpPr>
          <p:cNvPr id="1016" name="그룹 1016"/>
          <p:cNvGrpSpPr/>
          <p:nvPr/>
        </p:nvGrpSpPr>
        <p:grpSpPr>
          <a:xfrm>
            <a:off x="9840882" y="6949063"/>
            <a:ext cx="2199989" cy="540744"/>
            <a:chOff x="9840880" y="6949063"/>
            <a:chExt cx="2199989" cy="540744"/>
          </a:xfrm>
        </p:grpSpPr>
        <p:grpSp>
          <p:nvGrpSpPr>
            <p:cNvPr id="1017" name="그룹 1017"/>
            <p:cNvGrpSpPr/>
            <p:nvPr/>
          </p:nvGrpSpPr>
          <p:grpSpPr>
            <a:xfrm>
              <a:off x="9840880" y="6949063"/>
              <a:ext cx="2199989" cy="540744"/>
              <a:chOff x="9840880" y="6949063"/>
              <a:chExt cx="2199989" cy="540744"/>
            </a:xfrm>
          </p:grpSpPr>
          <p:pic>
            <p:nvPicPr>
              <p:cNvPr id="60" name="Object 59"/>
              <p:cNvPicPr>
                <a:picLocks noChangeAspect="1"/>
              </p:cNvPicPr>
              <p:nvPr/>
            </p:nvPicPr>
            <p:blipFill>
              <a:blip r:embed="rId20" cstate="print"/>
              <a:stretch>
                <a:fillRect/>
              </a:stretch>
            </p:blipFill>
            <p:spPr>
              <a:xfrm>
                <a:off x="8776180" y="6713986"/>
                <a:ext cx="4399978" cy="1081489"/>
              </a:xfrm>
              <a:prstGeom prst="rect">
                <a:avLst/>
              </a:prstGeom>
            </p:spPr>
          </p:pic>
          <p:pic>
            <p:nvPicPr>
              <p:cNvPr id="61" name="Object 60"/>
              <p:cNvPicPr>
                <a:picLocks noChangeAspect="1"/>
              </p:cNvPicPr>
              <p:nvPr/>
            </p:nvPicPr>
            <p:blipFill>
              <a:blip r:embed="rId21" cstate="print"/>
              <a:stretch>
                <a:fillRect/>
              </a:stretch>
            </p:blipFill>
            <p:spPr>
              <a:xfrm>
                <a:off x="9840880" y="6949063"/>
                <a:ext cx="2199989" cy="540744"/>
              </a:xfrm>
              <a:prstGeom prst="rect">
                <a:avLst/>
              </a:prstGeom>
            </p:spPr>
          </p:pic>
        </p:grpSp>
        <p:pic>
          <p:nvPicPr>
            <p:cNvPr id="63" name="Object 62"/>
            <p:cNvPicPr>
              <a:picLocks noChangeAspect="1"/>
            </p:cNvPicPr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9750882" y="6893723"/>
              <a:ext cx="2392677" cy="801648"/>
            </a:xfrm>
            <a:prstGeom prst="rect">
              <a:avLst/>
            </a:prstGeom>
          </p:spPr>
        </p:pic>
      </p:grpSp>
      <p:grpSp>
        <p:nvGrpSpPr>
          <p:cNvPr id="1018" name="그룹 1018"/>
          <p:cNvGrpSpPr/>
          <p:nvPr/>
        </p:nvGrpSpPr>
        <p:grpSpPr>
          <a:xfrm>
            <a:off x="-4374" y="-436295"/>
            <a:ext cx="18307501" cy="1085982"/>
            <a:chOff x="-356981" y="-436295"/>
            <a:chExt cx="18947457" cy="1085982"/>
          </a:xfrm>
        </p:grpSpPr>
        <p:pic>
          <p:nvPicPr>
            <p:cNvPr id="66" name="Object 65"/>
            <p:cNvPicPr>
              <a:picLocks noChangeAspect="1"/>
            </p:cNvPicPr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-356981" y="-436295"/>
              <a:ext cx="18947457" cy="1085982"/>
            </a:xfrm>
            <a:prstGeom prst="rect">
              <a:avLst/>
            </a:prstGeom>
          </p:spPr>
        </p:pic>
      </p:grpSp>
      <p:grpSp>
        <p:nvGrpSpPr>
          <p:cNvPr id="1019" name="그룹 1019"/>
          <p:cNvGrpSpPr/>
          <p:nvPr/>
        </p:nvGrpSpPr>
        <p:grpSpPr>
          <a:xfrm>
            <a:off x="2883379" y="59289"/>
            <a:ext cx="1158428" cy="21429"/>
            <a:chOff x="2883379" y="59289"/>
            <a:chExt cx="1158428" cy="21429"/>
          </a:xfrm>
        </p:grpSpPr>
        <p:pic>
          <p:nvPicPr>
            <p:cNvPr id="69" name="Object 68"/>
            <p:cNvPicPr>
              <a:picLocks noChangeAspect="1"/>
            </p:cNvPicPr>
            <p:nvPr/>
          </p:nvPicPr>
          <p:blipFill>
            <a:blip r:embed="rId24" cstate="print"/>
            <a:stretch>
              <a:fillRect/>
            </a:stretch>
          </p:blipFill>
          <p:spPr>
            <a:xfrm rot="5400000">
              <a:off x="2883379" y="59289"/>
              <a:ext cx="1158428" cy="21429"/>
            </a:xfrm>
            <a:prstGeom prst="rect">
              <a:avLst/>
            </a:prstGeom>
          </p:spPr>
        </p:pic>
      </p:grpSp>
      <p:grpSp>
        <p:nvGrpSpPr>
          <p:cNvPr id="1020" name="그룹 1020"/>
          <p:cNvGrpSpPr/>
          <p:nvPr/>
        </p:nvGrpSpPr>
        <p:grpSpPr>
          <a:xfrm>
            <a:off x="14243908" y="59289"/>
            <a:ext cx="1158428" cy="21429"/>
            <a:chOff x="14243908" y="59289"/>
            <a:chExt cx="1158428" cy="21429"/>
          </a:xfrm>
        </p:grpSpPr>
        <p:pic>
          <p:nvPicPr>
            <p:cNvPr id="72" name="Object 71"/>
            <p:cNvPicPr>
              <a:picLocks noChangeAspect="1"/>
            </p:cNvPicPr>
            <p:nvPr/>
          </p:nvPicPr>
          <p:blipFill>
            <a:blip r:embed="rId24" cstate="print"/>
            <a:stretch>
              <a:fillRect/>
            </a:stretch>
          </p:blipFill>
          <p:spPr>
            <a:xfrm rot="5400000">
              <a:off x="14243908" y="59289"/>
              <a:ext cx="1158428" cy="21429"/>
            </a:xfrm>
            <a:prstGeom prst="rect">
              <a:avLst/>
            </a:prstGeom>
          </p:spPr>
        </p:pic>
      </p:grpSp>
      <p:grpSp>
        <p:nvGrpSpPr>
          <p:cNvPr id="1021" name="그룹 1021"/>
          <p:cNvGrpSpPr/>
          <p:nvPr/>
        </p:nvGrpSpPr>
        <p:grpSpPr>
          <a:xfrm>
            <a:off x="-461563" y="649687"/>
            <a:ext cx="19452819" cy="21429"/>
            <a:chOff x="-461563" y="649687"/>
            <a:chExt cx="19452819" cy="21429"/>
          </a:xfrm>
        </p:grpSpPr>
        <p:pic>
          <p:nvPicPr>
            <p:cNvPr id="75" name="Object 74"/>
            <p:cNvPicPr>
              <a:picLocks noChangeAspect="1"/>
            </p:cNvPicPr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-461563" y="649687"/>
              <a:ext cx="19452819" cy="21429"/>
            </a:xfrm>
            <a:prstGeom prst="rect">
              <a:avLst/>
            </a:prstGeom>
          </p:spPr>
        </p:pic>
      </p:grpSp>
      <p:grpSp>
        <p:nvGrpSpPr>
          <p:cNvPr id="1022" name="그룹 1022"/>
          <p:cNvGrpSpPr/>
          <p:nvPr/>
        </p:nvGrpSpPr>
        <p:grpSpPr>
          <a:xfrm>
            <a:off x="16099" y="3803571"/>
            <a:ext cx="9200000" cy="5649890"/>
            <a:chOff x="376203" y="4193217"/>
            <a:chExt cx="9200000" cy="5649890"/>
          </a:xfrm>
        </p:grpSpPr>
        <p:pic>
          <p:nvPicPr>
            <p:cNvPr id="78" name="Object 77"/>
            <p:cNvPicPr>
              <a:picLocks noChangeAspect="1"/>
            </p:cNvPicPr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376203" y="4193217"/>
              <a:ext cx="9200000" cy="5649890"/>
            </a:xfrm>
            <a:prstGeom prst="rect">
              <a:avLst/>
            </a:prstGeom>
          </p:spPr>
        </p:pic>
      </p:grpSp>
      <p:grpSp>
        <p:nvGrpSpPr>
          <p:cNvPr id="1023" name="그룹 1023"/>
          <p:cNvGrpSpPr/>
          <p:nvPr/>
        </p:nvGrpSpPr>
        <p:grpSpPr>
          <a:xfrm>
            <a:off x="32301" y="3772748"/>
            <a:ext cx="9200000" cy="5649890"/>
            <a:chOff x="209716" y="4193217"/>
            <a:chExt cx="9200000" cy="5649890"/>
          </a:xfrm>
        </p:grpSpPr>
        <p:pic>
          <p:nvPicPr>
            <p:cNvPr id="81" name="Object 80"/>
            <p:cNvPicPr>
              <a:picLocks noChangeAspect="1"/>
            </p:cNvPicPr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209716" y="4193217"/>
              <a:ext cx="9200000" cy="5649890"/>
            </a:xfrm>
            <a:prstGeom prst="rect">
              <a:avLst/>
            </a:prstGeom>
          </p:spPr>
        </p:pic>
      </p:grpSp>
      <p:grpSp>
        <p:nvGrpSpPr>
          <p:cNvPr id="1024" name="그룹 1024"/>
          <p:cNvGrpSpPr/>
          <p:nvPr/>
        </p:nvGrpSpPr>
        <p:grpSpPr>
          <a:xfrm>
            <a:off x="38450" y="3812968"/>
            <a:ext cx="9200000" cy="5649890"/>
            <a:chOff x="-587075" y="4743779"/>
            <a:chExt cx="9200000" cy="5649890"/>
          </a:xfrm>
        </p:grpSpPr>
        <p:pic>
          <p:nvPicPr>
            <p:cNvPr id="84" name="Object 83"/>
            <p:cNvPicPr>
              <a:picLocks noChangeAspect="1"/>
            </p:cNvPicPr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-587075" y="4743779"/>
              <a:ext cx="9200000" cy="5649890"/>
            </a:xfrm>
            <a:prstGeom prst="rect">
              <a:avLst/>
            </a:prstGeom>
          </p:spPr>
        </p:pic>
      </p:grpSp>
      <p:pic>
        <p:nvPicPr>
          <p:cNvPr id="86" name="Object 85"/>
          <p:cNvPicPr>
            <a:picLocks noChangeAspect="1"/>
          </p:cNvPicPr>
          <p:nvPr/>
        </p:nvPicPr>
        <p:blipFill>
          <a:blip r:embed="rId29" cstate="print"/>
          <a:stretch>
            <a:fillRect/>
          </a:stretch>
        </p:blipFill>
        <p:spPr>
          <a:xfrm>
            <a:off x="13020611" y="118298"/>
            <a:ext cx="5604243" cy="504595"/>
          </a:xfrm>
          <a:prstGeom prst="rect">
            <a:avLst/>
          </a:prstGeom>
        </p:spPr>
      </p:pic>
      <p:pic>
        <p:nvPicPr>
          <p:cNvPr id="87" name="Object 86"/>
          <p:cNvPicPr>
            <a:picLocks noChangeAspect="1"/>
          </p:cNvPicPr>
          <p:nvPr/>
        </p:nvPicPr>
        <p:blipFill>
          <a:blip r:embed="rId30" cstate="print"/>
          <a:stretch>
            <a:fillRect/>
          </a:stretch>
        </p:blipFill>
        <p:spPr>
          <a:xfrm>
            <a:off x="822175" y="149994"/>
            <a:ext cx="1853795" cy="443633"/>
          </a:xfrm>
          <a:prstGeom prst="rect">
            <a:avLst/>
          </a:prstGeom>
        </p:spPr>
      </p:pic>
      <p:pic>
        <p:nvPicPr>
          <p:cNvPr id="88" name="Object 87"/>
          <p:cNvPicPr>
            <a:picLocks noChangeAspect="1"/>
          </p:cNvPicPr>
          <p:nvPr/>
        </p:nvPicPr>
        <p:blipFill>
          <a:blip r:embed="rId31" cstate="print"/>
          <a:stretch>
            <a:fillRect/>
          </a:stretch>
        </p:blipFill>
        <p:spPr>
          <a:xfrm>
            <a:off x="5550213" y="97220"/>
            <a:ext cx="7065138" cy="573310"/>
          </a:xfrm>
          <a:prstGeom prst="rect">
            <a:avLst/>
          </a:prstGeom>
        </p:spPr>
      </p:pic>
      <p:sp>
        <p:nvSpPr>
          <p:cNvPr id="65" name="TextBox 64"/>
          <p:cNvSpPr txBox="1"/>
          <p:nvPr/>
        </p:nvSpPr>
        <p:spPr>
          <a:xfrm>
            <a:off x="8893582" y="9712385"/>
            <a:ext cx="463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>
                <a:latin typeface="Lucida Sans Typewriter" panose="020B0509030504030204" pitchFamily="49" charset="0"/>
              </a:rPr>
              <a:t>09</a:t>
            </a:r>
            <a:endParaRPr lang="ko-KR" altLang="en-US" b="1" dirty="0">
              <a:latin typeface="Lucida Sans Typewriter" panose="020B0509030504030204" pitchFamily="49" charset="0"/>
            </a:endParaRPr>
          </a:p>
        </p:txBody>
      </p:sp>
      <p:sp>
        <p:nvSpPr>
          <p:cNvPr id="2" name="모서리가 둥근 직사각형 1"/>
          <p:cNvSpPr/>
          <p:nvPr/>
        </p:nvSpPr>
        <p:spPr>
          <a:xfrm>
            <a:off x="6975095" y="2278979"/>
            <a:ext cx="4529649" cy="76581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 dirty="0">
                <a:solidFill>
                  <a:schemeClr val="tx1"/>
                </a:solidFill>
              </a:rPr>
              <a:t>Ulsan Dong-</a:t>
            </a:r>
            <a:r>
              <a:rPr lang="en-US" altLang="ko-KR" sz="2000" b="1" dirty="0" err="1">
                <a:solidFill>
                  <a:schemeClr val="tx1"/>
                </a:solidFill>
              </a:rPr>
              <a:t>gu</a:t>
            </a:r>
            <a:r>
              <a:rPr lang="en-US" altLang="ko-KR" sz="2000" b="1" dirty="0">
                <a:solidFill>
                  <a:schemeClr val="tx1"/>
                </a:solidFill>
              </a:rPr>
              <a:t> Summer Festival</a:t>
            </a:r>
            <a:endParaRPr lang="ko-KR" altLang="en-US" sz="2000" b="1" dirty="0">
              <a:solidFill>
                <a:schemeClr val="tx1"/>
              </a:solidFill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9366432" y="4128097"/>
            <a:ext cx="4657789" cy="7340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 dirty="0">
                <a:solidFill>
                  <a:schemeClr val="tx1"/>
                </a:solidFill>
              </a:rPr>
              <a:t>Ulsan Shipbuilding and Maritime Festival</a:t>
            </a:r>
            <a:endParaRPr lang="ko-KR" altLang="en-US" sz="2000" b="1" dirty="0">
              <a:solidFill>
                <a:schemeClr val="tx1"/>
              </a:solidFill>
            </a:endParaRPr>
          </a:p>
        </p:txBody>
      </p:sp>
      <p:sp>
        <p:nvSpPr>
          <p:cNvPr id="67" name="TextBox 5"/>
          <p:cNvSpPr txBox="1"/>
          <p:nvPr/>
        </p:nvSpPr>
        <p:spPr>
          <a:xfrm>
            <a:off x="9367050" y="8398987"/>
            <a:ext cx="2185105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37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72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08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43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80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15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952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087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b="1" dirty="0" err="1"/>
              <a:t>Ilsan</a:t>
            </a:r>
            <a:r>
              <a:rPr lang="en-US" altLang="ko-KR" b="1" dirty="0"/>
              <a:t> Beach cultural performances </a:t>
            </a:r>
            <a:endParaRPr lang="ko-KR" altLang="en-US" b="1" dirty="0"/>
          </a:p>
        </p:txBody>
      </p:sp>
      <p:sp>
        <p:nvSpPr>
          <p:cNvPr id="68" name="TextBox 69"/>
          <p:cNvSpPr txBox="1"/>
          <p:nvPr/>
        </p:nvSpPr>
        <p:spPr>
          <a:xfrm>
            <a:off x="11723156" y="8407077"/>
            <a:ext cx="200121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37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72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08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43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80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15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952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087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b="1" dirty="0" err="1"/>
              <a:t>Paligsahan</a:t>
            </a:r>
            <a:r>
              <a:rPr lang="en-US" altLang="ko-KR" b="1" dirty="0"/>
              <a:t> ng </a:t>
            </a:r>
            <a:r>
              <a:rPr lang="en-US" altLang="ko-KR" b="1" dirty="0" err="1"/>
              <a:t>makabagong</a:t>
            </a:r>
            <a:r>
              <a:rPr lang="en-US" altLang="ko-KR" b="1" dirty="0"/>
              <a:t> </a:t>
            </a:r>
            <a:r>
              <a:rPr lang="en-US" altLang="ko-KR" b="1" dirty="0" err="1"/>
              <a:t>barko</a:t>
            </a:r>
            <a:endParaRPr lang="ko-KR" altLang="en-US" b="1" dirty="0"/>
          </a:p>
        </p:txBody>
      </p:sp>
      <p:sp>
        <p:nvSpPr>
          <p:cNvPr id="70" name="TextBox 70"/>
          <p:cNvSpPr txBox="1"/>
          <p:nvPr/>
        </p:nvSpPr>
        <p:spPr>
          <a:xfrm>
            <a:off x="13842368" y="8389445"/>
            <a:ext cx="1957681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37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72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08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43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80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15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952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087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b="1" dirty="0" err="1"/>
              <a:t>Karanasan</a:t>
            </a:r>
            <a:r>
              <a:rPr lang="en-US" altLang="ko-KR" b="1" dirty="0"/>
              <a:t> </a:t>
            </a:r>
            <a:r>
              <a:rPr lang="en-US" altLang="ko-KR" b="1" dirty="0" err="1"/>
              <a:t>sa</a:t>
            </a:r>
            <a:r>
              <a:rPr lang="en-US" altLang="ko-KR" b="1" dirty="0"/>
              <a:t> sports </a:t>
            </a:r>
            <a:r>
              <a:rPr lang="en-US" altLang="ko-KR" b="1" dirty="0" err="1"/>
              <a:t>sa</a:t>
            </a:r>
            <a:r>
              <a:rPr lang="en-US" altLang="ko-KR" b="1" dirty="0"/>
              <a:t> </a:t>
            </a:r>
            <a:r>
              <a:rPr lang="en-US" altLang="ko-KR" b="1" dirty="0" err="1"/>
              <a:t>dagat</a:t>
            </a:r>
            <a:endParaRPr lang="en-US" altLang="ko-KR" b="1" dirty="0"/>
          </a:p>
          <a:p>
            <a:r>
              <a:rPr lang="en-US" altLang="ko-KR" b="1" dirty="0" err="1"/>
              <a:t>Karanasan</a:t>
            </a:r>
            <a:r>
              <a:rPr lang="en-US" altLang="ko-KR" b="1" dirty="0"/>
              <a:t> </a:t>
            </a:r>
            <a:r>
              <a:rPr lang="en-US" altLang="ko-KR" b="1" dirty="0" err="1"/>
              <a:t>sa</a:t>
            </a:r>
            <a:r>
              <a:rPr lang="en-US" altLang="ko-KR" b="1" dirty="0"/>
              <a:t> SUP</a:t>
            </a:r>
            <a:endParaRPr lang="ko-KR" altLang="en-US" b="1" dirty="0"/>
          </a:p>
        </p:txBody>
      </p:sp>
      <p:sp>
        <p:nvSpPr>
          <p:cNvPr id="71" name="TextBox 72"/>
          <p:cNvSpPr txBox="1"/>
          <p:nvPr/>
        </p:nvSpPr>
        <p:spPr>
          <a:xfrm>
            <a:off x="15990457" y="8437090"/>
            <a:ext cx="2185105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37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72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08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43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80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15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952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087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b="1" dirty="0" err="1"/>
              <a:t>Pag-huli</a:t>
            </a:r>
            <a:r>
              <a:rPr lang="en-US" altLang="ko-KR" b="1" dirty="0"/>
              <a:t> ng </a:t>
            </a:r>
            <a:r>
              <a:rPr lang="en-US" altLang="ko-KR" b="1" dirty="0" err="1"/>
              <a:t>isda</a:t>
            </a:r>
            <a:r>
              <a:rPr lang="en-US" altLang="ko-KR" b="1" dirty="0"/>
              <a:t> </a:t>
            </a:r>
            <a:r>
              <a:rPr lang="en-US" altLang="ko-KR" b="1" dirty="0" err="1"/>
              <a:t>gamit</a:t>
            </a:r>
            <a:r>
              <a:rPr lang="en-US" altLang="ko-KR" b="1" dirty="0"/>
              <a:t> </a:t>
            </a:r>
            <a:r>
              <a:rPr lang="en-US" altLang="ko-KR" b="1" dirty="0" err="1"/>
              <a:t>ang</a:t>
            </a:r>
            <a:r>
              <a:rPr lang="en-US" altLang="ko-KR" b="1" dirty="0"/>
              <a:t> </a:t>
            </a:r>
            <a:r>
              <a:rPr lang="en-US" altLang="ko-KR" b="1" dirty="0" err="1"/>
              <a:t>kamay</a:t>
            </a:r>
            <a:endParaRPr lang="ko-KR" altLang="en-US" b="1" dirty="0"/>
          </a:p>
        </p:txBody>
      </p:sp>
      <p:sp>
        <p:nvSpPr>
          <p:cNvPr id="73" name="TextBox 1"/>
          <p:cNvSpPr txBox="1"/>
          <p:nvPr/>
        </p:nvSpPr>
        <p:spPr>
          <a:xfrm>
            <a:off x="9420430" y="5554346"/>
            <a:ext cx="870223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37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72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08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43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80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15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952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087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dirty="0" err="1"/>
              <a:t>Tuwing</a:t>
            </a:r>
            <a:r>
              <a:rPr lang="en-US" altLang="ko-KR" dirty="0"/>
              <a:t> </a:t>
            </a:r>
            <a:r>
              <a:rPr lang="en-US" altLang="ko-KR" dirty="0" err="1"/>
              <a:t>Hulyo</a:t>
            </a:r>
            <a:r>
              <a:rPr lang="en-US" altLang="ko-KR" dirty="0"/>
              <a:t>, </a:t>
            </a:r>
            <a:r>
              <a:rPr lang="en-US" altLang="ko-KR" dirty="0" err="1"/>
              <a:t>ang</a:t>
            </a:r>
            <a:r>
              <a:rPr lang="en-US" altLang="ko-KR" dirty="0"/>
              <a:t> shipbuilding at maritime festival ay </a:t>
            </a:r>
            <a:r>
              <a:rPr lang="en-US" altLang="ko-KR" dirty="0" err="1"/>
              <a:t>ginaganap</a:t>
            </a:r>
            <a:r>
              <a:rPr lang="en-US" altLang="ko-KR" dirty="0"/>
              <a:t> </a:t>
            </a:r>
            <a:r>
              <a:rPr lang="en-US" altLang="ko-KR" dirty="0" err="1"/>
              <a:t>sa</a:t>
            </a:r>
            <a:r>
              <a:rPr lang="en-US" altLang="ko-KR" dirty="0"/>
              <a:t> </a:t>
            </a:r>
            <a:r>
              <a:rPr lang="en-US" altLang="ko-KR" dirty="0" err="1"/>
              <a:t>Ilsan</a:t>
            </a:r>
            <a:r>
              <a:rPr lang="en-US" altLang="ko-KR" dirty="0"/>
              <a:t> beach. Ito </a:t>
            </a:r>
            <a:r>
              <a:rPr lang="en-US" altLang="ko-KR" dirty="0" err="1"/>
              <a:t>ang</a:t>
            </a:r>
            <a:r>
              <a:rPr lang="en-US" altLang="ko-KR" dirty="0"/>
              <a:t> nag-</a:t>
            </a:r>
            <a:r>
              <a:rPr lang="en-US" altLang="ko-KR" dirty="0" err="1"/>
              <a:t>iisang</a:t>
            </a:r>
            <a:r>
              <a:rPr lang="en-US" altLang="ko-KR" dirty="0"/>
              <a:t> maritime-themed festival </a:t>
            </a:r>
            <a:r>
              <a:rPr lang="en-US" altLang="ko-KR" dirty="0" err="1"/>
              <a:t>sa</a:t>
            </a:r>
            <a:r>
              <a:rPr lang="en-US" altLang="ko-KR" dirty="0"/>
              <a:t> South Korea, </a:t>
            </a:r>
            <a:r>
              <a:rPr lang="en-US" altLang="ko-KR" dirty="0" err="1"/>
              <a:t>na</a:t>
            </a:r>
            <a:r>
              <a:rPr lang="en-US" altLang="ko-KR" dirty="0"/>
              <a:t> </a:t>
            </a:r>
            <a:r>
              <a:rPr lang="en-US" altLang="ko-KR" dirty="0" err="1"/>
              <a:t>nagtatampok</a:t>
            </a:r>
            <a:r>
              <a:rPr lang="en-US" altLang="ko-KR" dirty="0"/>
              <a:t> ng </a:t>
            </a:r>
            <a:r>
              <a:rPr lang="en-US" altLang="ko-KR" dirty="0" err="1"/>
              <a:t>mga</a:t>
            </a:r>
            <a:r>
              <a:rPr lang="en-US" altLang="ko-KR" dirty="0"/>
              <a:t> </a:t>
            </a:r>
            <a:r>
              <a:rPr lang="en-US" altLang="ko-KR" dirty="0" err="1"/>
              <a:t>kaganapan</a:t>
            </a:r>
            <a:r>
              <a:rPr lang="en-US" altLang="ko-KR" dirty="0"/>
              <a:t> </a:t>
            </a:r>
            <a:r>
              <a:rPr lang="en-US" altLang="ko-KR" dirty="0" err="1"/>
              <a:t>tulad</a:t>
            </a:r>
            <a:r>
              <a:rPr lang="en-US" altLang="ko-KR" dirty="0"/>
              <a:t> ng Opening celebration performance at </a:t>
            </a:r>
            <a:r>
              <a:rPr lang="en-US" altLang="ko-KR" dirty="0" err="1"/>
              <a:t>ang</a:t>
            </a:r>
            <a:r>
              <a:rPr lang="en-US" altLang="ko-KR" dirty="0"/>
              <a:t> </a:t>
            </a:r>
            <a:r>
              <a:rPr lang="en-US" altLang="ko-KR" dirty="0" err="1"/>
              <a:t>Ilsan</a:t>
            </a:r>
            <a:r>
              <a:rPr lang="en-US" altLang="ko-KR" dirty="0"/>
              <a:t> night run </a:t>
            </a:r>
            <a:r>
              <a:rPr lang="en-US" altLang="ko-KR" dirty="0" err="1"/>
              <a:t>na</a:t>
            </a:r>
            <a:r>
              <a:rPr lang="en-US" altLang="ko-KR" dirty="0"/>
              <a:t> </a:t>
            </a:r>
            <a:r>
              <a:rPr lang="en-US" altLang="ko-KR" dirty="0" err="1"/>
              <a:t>nakasentro</a:t>
            </a:r>
            <a:r>
              <a:rPr lang="en-US" altLang="ko-KR" dirty="0"/>
              <a:t> </a:t>
            </a:r>
            <a:r>
              <a:rPr lang="en-US" altLang="ko-KR" dirty="0" err="1"/>
              <a:t>sa</a:t>
            </a:r>
            <a:r>
              <a:rPr lang="en-US" altLang="ko-KR" dirty="0"/>
              <a:t> </a:t>
            </a:r>
            <a:r>
              <a:rPr lang="en-US" altLang="ko-KR" dirty="0" err="1"/>
              <a:t>paligid</a:t>
            </a:r>
            <a:r>
              <a:rPr lang="en-US" altLang="ko-KR" dirty="0"/>
              <a:t> ng </a:t>
            </a:r>
            <a:r>
              <a:rPr lang="en-US" altLang="ko-KR" dirty="0" err="1"/>
              <a:t>Ilsan</a:t>
            </a:r>
            <a:r>
              <a:rPr lang="en-US" altLang="ko-KR" dirty="0"/>
              <a:t> beach.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197656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0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-583552" y="9442747"/>
            <a:ext cx="19452819" cy="21429"/>
            <a:chOff x="-583552" y="9442747"/>
            <a:chExt cx="19452819" cy="21429"/>
          </a:xfrm>
        </p:grpSpPr>
        <p:pic>
          <p:nvPicPr>
            <p:cNvPr id="4" name="Object 3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-583552" y="9442747"/>
              <a:ext cx="19452819" cy="21429"/>
            </a:xfrm>
            <a:prstGeom prst="rect">
              <a:avLst/>
            </a:prstGeom>
          </p:spPr>
        </p:pic>
      </p:grpSp>
      <p:pic>
        <p:nvPicPr>
          <p:cNvPr id="6" name="Object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155797" y="-367907"/>
            <a:ext cx="12410801" cy="6629058"/>
          </a:xfrm>
          <a:prstGeom prst="rect">
            <a:avLst/>
          </a:prstGeom>
        </p:spPr>
      </p:pic>
      <p:pic>
        <p:nvPicPr>
          <p:cNvPr id="7" name="Object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675345" y="7194918"/>
            <a:ext cx="2614526" cy="602269"/>
          </a:xfrm>
          <a:prstGeom prst="rect">
            <a:avLst/>
          </a:prstGeom>
        </p:spPr>
      </p:pic>
      <p:grpSp>
        <p:nvGrpSpPr>
          <p:cNvPr id="1002" name="그룹 1002"/>
          <p:cNvGrpSpPr/>
          <p:nvPr/>
        </p:nvGrpSpPr>
        <p:grpSpPr>
          <a:xfrm>
            <a:off x="6754468" y="3126585"/>
            <a:ext cx="2745548" cy="3790393"/>
            <a:chOff x="6754468" y="3126583"/>
            <a:chExt cx="2745548" cy="3790393"/>
          </a:xfrm>
        </p:grpSpPr>
        <p:pic>
          <p:nvPicPr>
            <p:cNvPr id="9" name="Object 8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560900" y="1410592"/>
              <a:ext cx="5491095" cy="7580785"/>
            </a:xfrm>
            <a:prstGeom prst="rect">
              <a:avLst/>
            </a:prstGeom>
          </p:spPr>
        </p:pic>
        <p:pic>
          <p:nvPicPr>
            <p:cNvPr id="10" name="Object 9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754468" y="3126583"/>
              <a:ext cx="2745548" cy="3790393"/>
            </a:xfrm>
            <a:prstGeom prst="rect">
              <a:avLst/>
            </a:prstGeom>
          </p:spPr>
        </p:pic>
      </p:grpSp>
      <p:pic>
        <p:nvPicPr>
          <p:cNvPr id="12" name="Object 11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4491145" y="7170087"/>
            <a:ext cx="1594374" cy="624384"/>
          </a:xfrm>
          <a:prstGeom prst="rect">
            <a:avLst/>
          </a:prstGeom>
        </p:spPr>
      </p:pic>
      <p:grpSp>
        <p:nvGrpSpPr>
          <p:cNvPr id="1003" name="그룹 1003"/>
          <p:cNvGrpSpPr/>
          <p:nvPr/>
        </p:nvGrpSpPr>
        <p:grpSpPr>
          <a:xfrm>
            <a:off x="14570365" y="3126583"/>
            <a:ext cx="2745548" cy="3790393"/>
            <a:chOff x="14570365" y="3126583"/>
            <a:chExt cx="2745548" cy="3790393"/>
          </a:xfrm>
        </p:grpSpPr>
        <p:pic>
          <p:nvPicPr>
            <p:cNvPr id="14" name="Object 13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3376797" y="1410592"/>
              <a:ext cx="5491095" cy="7580785"/>
            </a:xfrm>
            <a:prstGeom prst="rect">
              <a:avLst/>
            </a:prstGeom>
          </p:spPr>
        </p:pic>
        <p:pic>
          <p:nvPicPr>
            <p:cNvPr id="15" name="Object 14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4570365" y="3126583"/>
              <a:ext cx="2745548" cy="3790393"/>
            </a:xfrm>
            <a:prstGeom prst="rect">
              <a:avLst/>
            </a:prstGeom>
          </p:spPr>
        </p:pic>
      </p:grpSp>
      <p:grpSp>
        <p:nvGrpSpPr>
          <p:cNvPr id="1004" name="그룹 1004"/>
          <p:cNvGrpSpPr/>
          <p:nvPr/>
        </p:nvGrpSpPr>
        <p:grpSpPr>
          <a:xfrm>
            <a:off x="0" y="0"/>
            <a:ext cx="0" cy="0"/>
            <a:chOff x="0" y="0"/>
            <a:chExt cx="0" cy="0"/>
          </a:xfrm>
        </p:grpSpPr>
      </p:grpSp>
      <p:pic>
        <p:nvPicPr>
          <p:cNvPr id="19" name="Object 18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0583716" y="7170087"/>
            <a:ext cx="1594374" cy="624384"/>
          </a:xfrm>
          <a:prstGeom prst="rect">
            <a:avLst/>
          </a:prstGeom>
        </p:spPr>
      </p:pic>
      <p:grpSp>
        <p:nvGrpSpPr>
          <p:cNvPr id="1005" name="그룹 1005"/>
          <p:cNvGrpSpPr/>
          <p:nvPr/>
        </p:nvGrpSpPr>
        <p:grpSpPr>
          <a:xfrm>
            <a:off x="10661844" y="3126585"/>
            <a:ext cx="2745548" cy="3790393"/>
            <a:chOff x="10661844" y="3126583"/>
            <a:chExt cx="2745548" cy="3790393"/>
          </a:xfrm>
        </p:grpSpPr>
        <p:pic>
          <p:nvPicPr>
            <p:cNvPr id="21" name="Object 20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468276" y="1410592"/>
              <a:ext cx="5491095" cy="7580785"/>
            </a:xfrm>
            <a:prstGeom prst="rect">
              <a:avLst/>
            </a:prstGeom>
          </p:spPr>
        </p:pic>
        <p:pic>
          <p:nvPicPr>
            <p:cNvPr id="22" name="Object 21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0661844" y="3126583"/>
              <a:ext cx="2745548" cy="3790393"/>
            </a:xfrm>
            <a:prstGeom prst="rect">
              <a:avLst/>
            </a:prstGeom>
          </p:spPr>
        </p:pic>
      </p:grpSp>
      <p:grpSp>
        <p:nvGrpSpPr>
          <p:cNvPr id="1006" name="그룹 1006"/>
          <p:cNvGrpSpPr/>
          <p:nvPr/>
        </p:nvGrpSpPr>
        <p:grpSpPr>
          <a:xfrm>
            <a:off x="0" y="0"/>
            <a:ext cx="0" cy="0"/>
            <a:chOff x="0" y="0"/>
            <a:chExt cx="0" cy="0"/>
          </a:xfrm>
        </p:grpSpPr>
      </p:grpSp>
      <p:pic>
        <p:nvPicPr>
          <p:cNvPr id="26" name="Object 25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627894" y="834578"/>
            <a:ext cx="5538556" cy="3039642"/>
          </a:xfrm>
          <a:prstGeom prst="rect">
            <a:avLst/>
          </a:prstGeom>
        </p:spPr>
      </p:pic>
      <p:pic>
        <p:nvPicPr>
          <p:cNvPr id="27" name="Object 26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791510" y="3025813"/>
            <a:ext cx="2633491" cy="778500"/>
          </a:xfrm>
          <a:prstGeom prst="rect">
            <a:avLst/>
          </a:prstGeom>
        </p:spPr>
      </p:pic>
      <p:pic>
        <p:nvPicPr>
          <p:cNvPr id="28" name="Object 27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813335" y="8353515"/>
            <a:ext cx="2456223" cy="711014"/>
          </a:xfrm>
          <a:prstGeom prst="rect">
            <a:avLst/>
          </a:prstGeom>
        </p:spPr>
      </p:pic>
      <p:grpSp>
        <p:nvGrpSpPr>
          <p:cNvPr id="1007" name="그룹 1007"/>
          <p:cNvGrpSpPr/>
          <p:nvPr/>
        </p:nvGrpSpPr>
        <p:grpSpPr>
          <a:xfrm>
            <a:off x="-461563" y="649687"/>
            <a:ext cx="19452819" cy="21429"/>
            <a:chOff x="-461563" y="649687"/>
            <a:chExt cx="19452819" cy="21429"/>
          </a:xfrm>
        </p:grpSpPr>
        <p:pic>
          <p:nvPicPr>
            <p:cNvPr id="30" name="Object 29"/>
            <p:cNvPicPr>
              <a:picLocks noChangeAspect="1"/>
            </p:cNvPicPr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-461563" y="649687"/>
              <a:ext cx="19452819" cy="21429"/>
            </a:xfrm>
            <a:prstGeom prst="rect">
              <a:avLst/>
            </a:prstGeom>
          </p:spPr>
        </p:pic>
      </p:grpSp>
      <p:grpSp>
        <p:nvGrpSpPr>
          <p:cNvPr id="1008" name="그룹 1008"/>
          <p:cNvGrpSpPr/>
          <p:nvPr/>
        </p:nvGrpSpPr>
        <p:grpSpPr>
          <a:xfrm>
            <a:off x="-356981" y="-436295"/>
            <a:ext cx="18947457" cy="1085982"/>
            <a:chOff x="-356981" y="-436295"/>
            <a:chExt cx="18947457" cy="1085982"/>
          </a:xfrm>
        </p:grpSpPr>
        <p:pic>
          <p:nvPicPr>
            <p:cNvPr id="33" name="Object 32"/>
            <p:cNvPicPr>
              <a:picLocks noChangeAspect="1"/>
            </p:cNvPicPr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-356981" y="-436295"/>
              <a:ext cx="18947457" cy="1085982"/>
            </a:xfrm>
            <a:prstGeom prst="rect">
              <a:avLst/>
            </a:prstGeom>
          </p:spPr>
        </p:pic>
      </p:grpSp>
      <p:grpSp>
        <p:nvGrpSpPr>
          <p:cNvPr id="1009" name="그룹 1009"/>
          <p:cNvGrpSpPr/>
          <p:nvPr/>
        </p:nvGrpSpPr>
        <p:grpSpPr>
          <a:xfrm>
            <a:off x="2883379" y="59289"/>
            <a:ext cx="1158428" cy="21429"/>
            <a:chOff x="2883379" y="59289"/>
            <a:chExt cx="1158428" cy="21429"/>
          </a:xfrm>
        </p:grpSpPr>
        <p:pic>
          <p:nvPicPr>
            <p:cNvPr id="36" name="Object 35"/>
            <p:cNvPicPr>
              <a:picLocks noChangeAspect="1"/>
            </p:cNvPicPr>
            <p:nvPr/>
          </p:nvPicPr>
          <p:blipFill>
            <a:blip r:embed="rId17" cstate="print"/>
            <a:stretch>
              <a:fillRect/>
            </a:stretch>
          </p:blipFill>
          <p:spPr>
            <a:xfrm rot="5400000">
              <a:off x="2883379" y="59289"/>
              <a:ext cx="1158428" cy="21429"/>
            </a:xfrm>
            <a:prstGeom prst="rect">
              <a:avLst/>
            </a:prstGeom>
          </p:spPr>
        </p:pic>
      </p:grpSp>
      <p:grpSp>
        <p:nvGrpSpPr>
          <p:cNvPr id="1010" name="그룹 1010"/>
          <p:cNvGrpSpPr/>
          <p:nvPr/>
        </p:nvGrpSpPr>
        <p:grpSpPr>
          <a:xfrm>
            <a:off x="14243908" y="59289"/>
            <a:ext cx="1158428" cy="21429"/>
            <a:chOff x="14243908" y="59289"/>
            <a:chExt cx="1158428" cy="21429"/>
          </a:xfrm>
        </p:grpSpPr>
        <p:pic>
          <p:nvPicPr>
            <p:cNvPr id="39" name="Object 38"/>
            <p:cNvPicPr>
              <a:picLocks noChangeAspect="1"/>
            </p:cNvPicPr>
            <p:nvPr/>
          </p:nvPicPr>
          <p:blipFill>
            <a:blip r:embed="rId17" cstate="print"/>
            <a:stretch>
              <a:fillRect/>
            </a:stretch>
          </p:blipFill>
          <p:spPr>
            <a:xfrm rot="5400000">
              <a:off x="14243908" y="59289"/>
              <a:ext cx="1158428" cy="21429"/>
            </a:xfrm>
            <a:prstGeom prst="rect">
              <a:avLst/>
            </a:prstGeom>
          </p:spPr>
        </p:pic>
      </p:grpSp>
      <p:grpSp>
        <p:nvGrpSpPr>
          <p:cNvPr id="1011" name="그룹 1011"/>
          <p:cNvGrpSpPr/>
          <p:nvPr/>
        </p:nvGrpSpPr>
        <p:grpSpPr>
          <a:xfrm>
            <a:off x="-461563" y="649687"/>
            <a:ext cx="19452819" cy="21429"/>
            <a:chOff x="-461563" y="649687"/>
            <a:chExt cx="19452819" cy="21429"/>
          </a:xfrm>
        </p:grpSpPr>
        <p:pic>
          <p:nvPicPr>
            <p:cNvPr id="42" name="Object 41"/>
            <p:cNvPicPr>
              <a:picLocks noChangeAspect="1"/>
            </p:cNvPicPr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-461563" y="649687"/>
              <a:ext cx="19452819" cy="21429"/>
            </a:xfrm>
            <a:prstGeom prst="rect">
              <a:avLst/>
            </a:prstGeom>
          </p:spPr>
        </p:pic>
      </p:grpSp>
      <p:pic>
        <p:nvPicPr>
          <p:cNvPr id="44" name="Object 43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13020611" y="118298"/>
            <a:ext cx="5604243" cy="504595"/>
          </a:xfrm>
          <a:prstGeom prst="rect">
            <a:avLst/>
          </a:prstGeom>
        </p:spPr>
      </p:pic>
      <p:pic>
        <p:nvPicPr>
          <p:cNvPr id="45" name="Object 44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822175" y="149994"/>
            <a:ext cx="1853795" cy="443633"/>
          </a:xfrm>
          <a:prstGeom prst="rect">
            <a:avLst/>
          </a:prstGeom>
        </p:spPr>
      </p:pic>
      <p:grpSp>
        <p:nvGrpSpPr>
          <p:cNvPr id="1012" name="그룹 1012"/>
          <p:cNvGrpSpPr/>
          <p:nvPr/>
        </p:nvGrpSpPr>
        <p:grpSpPr>
          <a:xfrm>
            <a:off x="7040796" y="8341002"/>
            <a:ext cx="2081894" cy="21429"/>
            <a:chOff x="7040796" y="8341000"/>
            <a:chExt cx="2081894" cy="21429"/>
          </a:xfrm>
        </p:grpSpPr>
        <p:pic>
          <p:nvPicPr>
            <p:cNvPr id="47" name="Object 46"/>
            <p:cNvPicPr>
              <a:picLocks noChangeAspect="1"/>
            </p:cNvPicPr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7040796" y="8341000"/>
              <a:ext cx="2081894" cy="21429"/>
            </a:xfrm>
            <a:prstGeom prst="rect">
              <a:avLst/>
            </a:prstGeom>
          </p:spPr>
        </p:pic>
      </p:grpSp>
      <p:pic>
        <p:nvPicPr>
          <p:cNvPr id="49" name="Object 48"/>
          <p:cNvPicPr>
            <a:picLocks noChangeAspect="1"/>
          </p:cNvPicPr>
          <p:nvPr/>
        </p:nvPicPr>
        <p:blipFill>
          <a:blip r:embed="rId21" cstate="print"/>
          <a:stretch>
            <a:fillRect/>
          </a:stretch>
        </p:blipFill>
        <p:spPr>
          <a:xfrm>
            <a:off x="7137424" y="7445754"/>
            <a:ext cx="2082776" cy="1393414"/>
          </a:xfrm>
          <a:prstGeom prst="rect">
            <a:avLst/>
          </a:prstGeom>
        </p:spPr>
      </p:pic>
      <p:pic>
        <p:nvPicPr>
          <p:cNvPr id="50" name="Object 49"/>
          <p:cNvPicPr>
            <a:picLocks noChangeAspect="1"/>
          </p:cNvPicPr>
          <p:nvPr/>
        </p:nvPicPr>
        <p:blipFill>
          <a:blip r:embed="rId22" cstate="print"/>
          <a:stretch>
            <a:fillRect/>
          </a:stretch>
        </p:blipFill>
        <p:spPr>
          <a:xfrm>
            <a:off x="7437641" y="8474260"/>
            <a:ext cx="1777947" cy="554071"/>
          </a:xfrm>
          <a:prstGeom prst="rect">
            <a:avLst/>
          </a:prstGeom>
        </p:spPr>
      </p:pic>
      <p:grpSp>
        <p:nvGrpSpPr>
          <p:cNvPr id="1013" name="그룹 1013"/>
          <p:cNvGrpSpPr/>
          <p:nvPr/>
        </p:nvGrpSpPr>
        <p:grpSpPr>
          <a:xfrm>
            <a:off x="10843393" y="8341002"/>
            <a:ext cx="2081894" cy="21429"/>
            <a:chOff x="10843393" y="8341000"/>
            <a:chExt cx="2081894" cy="21429"/>
          </a:xfrm>
        </p:grpSpPr>
        <p:pic>
          <p:nvPicPr>
            <p:cNvPr id="52" name="Object 51"/>
            <p:cNvPicPr>
              <a:picLocks noChangeAspect="1"/>
            </p:cNvPicPr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0843393" y="8341000"/>
              <a:ext cx="2081894" cy="21429"/>
            </a:xfrm>
            <a:prstGeom prst="rect">
              <a:avLst/>
            </a:prstGeom>
          </p:spPr>
        </p:pic>
      </p:grpSp>
      <p:pic>
        <p:nvPicPr>
          <p:cNvPr id="54" name="Object 53"/>
          <p:cNvPicPr>
            <a:picLocks noChangeAspect="1"/>
          </p:cNvPicPr>
          <p:nvPr/>
        </p:nvPicPr>
        <p:blipFill>
          <a:blip r:embed="rId23" cstate="print"/>
          <a:stretch>
            <a:fillRect/>
          </a:stretch>
        </p:blipFill>
        <p:spPr>
          <a:xfrm>
            <a:off x="10686470" y="7378601"/>
            <a:ext cx="2401063" cy="1453158"/>
          </a:xfrm>
          <a:prstGeom prst="rect">
            <a:avLst/>
          </a:prstGeom>
        </p:spPr>
      </p:pic>
      <p:grpSp>
        <p:nvGrpSpPr>
          <p:cNvPr id="1014" name="그룹 1014"/>
          <p:cNvGrpSpPr/>
          <p:nvPr/>
        </p:nvGrpSpPr>
        <p:grpSpPr>
          <a:xfrm>
            <a:off x="14874561" y="8341000"/>
            <a:ext cx="2081894" cy="21429"/>
            <a:chOff x="14874561" y="8341000"/>
            <a:chExt cx="2081894" cy="21429"/>
          </a:xfrm>
        </p:grpSpPr>
        <p:pic>
          <p:nvPicPr>
            <p:cNvPr id="56" name="Object 55"/>
            <p:cNvPicPr>
              <a:picLocks noChangeAspect="1"/>
            </p:cNvPicPr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4874561" y="8341000"/>
              <a:ext cx="2081894" cy="21429"/>
            </a:xfrm>
            <a:prstGeom prst="rect">
              <a:avLst/>
            </a:prstGeom>
          </p:spPr>
        </p:pic>
      </p:grpSp>
      <p:pic>
        <p:nvPicPr>
          <p:cNvPr id="58" name="Object 57"/>
          <p:cNvPicPr>
            <a:picLocks noChangeAspect="1"/>
          </p:cNvPicPr>
          <p:nvPr/>
        </p:nvPicPr>
        <p:blipFill>
          <a:blip r:embed="rId23" cstate="print"/>
          <a:stretch>
            <a:fillRect/>
          </a:stretch>
        </p:blipFill>
        <p:spPr>
          <a:xfrm>
            <a:off x="14684182" y="7378601"/>
            <a:ext cx="2401063" cy="1453158"/>
          </a:xfrm>
          <a:prstGeom prst="rect">
            <a:avLst/>
          </a:prstGeom>
        </p:spPr>
      </p:pic>
      <p:pic>
        <p:nvPicPr>
          <p:cNvPr id="60" name="Object 59"/>
          <p:cNvPicPr>
            <a:picLocks noChangeAspect="1"/>
          </p:cNvPicPr>
          <p:nvPr/>
        </p:nvPicPr>
        <p:blipFill>
          <a:blip r:embed="rId24" cstate="print"/>
          <a:stretch>
            <a:fillRect/>
          </a:stretch>
        </p:blipFill>
        <p:spPr>
          <a:xfrm>
            <a:off x="15032696" y="8454154"/>
            <a:ext cx="2377005" cy="557262"/>
          </a:xfrm>
          <a:prstGeom prst="rect">
            <a:avLst/>
          </a:prstGeom>
        </p:spPr>
      </p:pic>
      <p:pic>
        <p:nvPicPr>
          <p:cNvPr id="61" name="Object 60"/>
          <p:cNvPicPr>
            <a:picLocks noChangeAspect="1"/>
          </p:cNvPicPr>
          <p:nvPr/>
        </p:nvPicPr>
        <p:blipFill>
          <a:blip r:embed="rId25" cstate="print"/>
          <a:stretch>
            <a:fillRect/>
          </a:stretch>
        </p:blipFill>
        <p:spPr>
          <a:xfrm>
            <a:off x="5550213" y="97220"/>
            <a:ext cx="7065138" cy="573310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>
          <a:xfrm>
            <a:off x="8893582" y="9712385"/>
            <a:ext cx="463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>
                <a:latin typeface="Lucida Sans Typewriter" panose="020B0509030504030204" pitchFamily="49" charset="0"/>
              </a:rPr>
              <a:t>10</a:t>
            </a:r>
            <a:endParaRPr lang="ko-KR" altLang="en-US" b="1" dirty="0">
              <a:latin typeface="Lucida Sans Typewriter" panose="020B0509030504030204" pitchFamily="49" charset="0"/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5626016" y="7194349"/>
            <a:ext cx="4678596" cy="3869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>
                <a:solidFill>
                  <a:schemeClr val="tx1"/>
                </a:solidFill>
              </a:rPr>
              <a:t>&lt;The First Full Moon Festival of the Lunar Year&gt;</a:t>
            </a:r>
            <a:endParaRPr lang="ko-KR" altLang="en-US" b="1" dirty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582624" y="7207329"/>
            <a:ext cx="304364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b="1" dirty="0"/>
              <a:t>&lt;</a:t>
            </a:r>
            <a:r>
              <a:rPr lang="en-US" altLang="ko-KR" b="1" dirty="0" err="1"/>
              <a:t>Seuldo</a:t>
            </a:r>
            <a:r>
              <a:rPr lang="en-US" altLang="ko-KR" b="1" dirty="0"/>
              <a:t> Art Festival&gt;</a:t>
            </a:r>
            <a:endParaRPr lang="ko-KR" alt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4527595" y="7207329"/>
            <a:ext cx="304364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ko-KR" b="1" dirty="0"/>
              <a:t>&lt;Moonlight culture festival&gt;</a:t>
            </a:r>
            <a:endParaRPr lang="ko-KR" altLang="en-US" b="1" dirty="0"/>
          </a:p>
        </p:txBody>
      </p:sp>
      <p:sp>
        <p:nvSpPr>
          <p:cNvPr id="8" name="직사각형 7"/>
          <p:cNvSpPr/>
          <p:nvPr/>
        </p:nvSpPr>
        <p:spPr>
          <a:xfrm>
            <a:off x="10815231" y="7631223"/>
            <a:ext cx="2300182" cy="6609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dirty="0">
                <a:solidFill>
                  <a:schemeClr val="tx1"/>
                </a:solidFill>
              </a:rPr>
              <a:t>3.19.</a:t>
            </a:r>
            <a:endParaRPr lang="ko-KR" altLang="en-US" sz="4400" dirty="0">
              <a:solidFill>
                <a:schemeClr val="tx1"/>
              </a:solidFill>
            </a:endParaRPr>
          </a:p>
        </p:txBody>
      </p:sp>
      <p:sp>
        <p:nvSpPr>
          <p:cNvPr id="53" name="직사각형 52"/>
          <p:cNvSpPr/>
          <p:nvPr/>
        </p:nvSpPr>
        <p:spPr>
          <a:xfrm>
            <a:off x="14734622" y="7631223"/>
            <a:ext cx="2300182" cy="6609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dirty="0">
                <a:solidFill>
                  <a:schemeClr val="tx1"/>
                </a:solidFill>
              </a:rPr>
              <a:t>3.09.</a:t>
            </a:r>
            <a:endParaRPr lang="ko-KR" altLang="en-US" sz="4400" dirty="0">
              <a:solidFill>
                <a:schemeClr val="tx1"/>
              </a:solidFill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606003" y="3010107"/>
            <a:ext cx="4073032" cy="7693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dirty="0">
                <a:solidFill>
                  <a:schemeClr val="tx1"/>
                </a:solidFill>
              </a:rPr>
              <a:t>Ulsan Dong-</a:t>
            </a:r>
            <a:r>
              <a:rPr lang="en-US" altLang="ko-KR" sz="2400" b="1" dirty="0" err="1">
                <a:solidFill>
                  <a:schemeClr val="tx1"/>
                </a:solidFill>
              </a:rPr>
              <a:t>gu</a:t>
            </a:r>
            <a:r>
              <a:rPr lang="en-US" altLang="ko-KR" sz="2400" b="1" dirty="0">
                <a:solidFill>
                  <a:schemeClr val="tx1"/>
                </a:solidFill>
              </a:rPr>
              <a:t> Major Event</a:t>
            </a:r>
          </a:p>
        </p:txBody>
      </p:sp>
      <p:sp>
        <p:nvSpPr>
          <p:cNvPr id="55" name="TextBox 65"/>
          <p:cNvSpPr txBox="1"/>
          <p:nvPr/>
        </p:nvSpPr>
        <p:spPr>
          <a:xfrm>
            <a:off x="819090" y="8223863"/>
            <a:ext cx="3035418" cy="7386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37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72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08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43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80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15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952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087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400" dirty="0" err="1">
                <a:solidFill>
                  <a:schemeClr val="bg1">
                    <a:lumMod val="50000"/>
                  </a:schemeClr>
                </a:solidFill>
              </a:rPr>
              <a:t>Ang</a:t>
            </a:r>
            <a:r>
              <a:rPr lang="en-US" altLang="ko-KR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ko-KR" sz="1400" dirty="0" err="1">
                <a:solidFill>
                  <a:schemeClr val="bg1">
                    <a:lumMod val="50000"/>
                  </a:schemeClr>
                </a:solidFill>
              </a:rPr>
              <a:t>mga</a:t>
            </a:r>
            <a:r>
              <a:rPr lang="en-US" altLang="ko-KR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ko-KR" sz="1400" dirty="0" err="1">
                <a:solidFill>
                  <a:schemeClr val="bg1">
                    <a:lumMod val="50000"/>
                  </a:schemeClr>
                </a:solidFill>
              </a:rPr>
              <a:t>nakatakdang</a:t>
            </a:r>
            <a:r>
              <a:rPr lang="en-US" altLang="ko-KR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ko-KR" sz="1400" dirty="0" err="1">
                <a:solidFill>
                  <a:schemeClr val="bg1">
                    <a:lumMod val="50000"/>
                  </a:schemeClr>
                </a:solidFill>
              </a:rPr>
              <a:t>araw</a:t>
            </a:r>
            <a:r>
              <a:rPr lang="en-US" altLang="ko-KR" sz="1400" dirty="0">
                <a:solidFill>
                  <a:schemeClr val="bg1">
                    <a:lumMod val="50000"/>
                  </a:schemeClr>
                </a:solidFill>
              </a:rPr>
              <a:t> ay </a:t>
            </a:r>
            <a:r>
              <a:rPr lang="en-US" altLang="ko-KR" sz="1400" dirty="0" err="1">
                <a:solidFill>
                  <a:schemeClr val="bg1">
                    <a:lumMod val="50000"/>
                  </a:schemeClr>
                </a:solidFill>
              </a:rPr>
              <a:t>maaring</a:t>
            </a:r>
            <a:r>
              <a:rPr lang="en-US" altLang="ko-KR" sz="1400" dirty="0">
                <a:solidFill>
                  <a:schemeClr val="bg1">
                    <a:lumMod val="50000"/>
                  </a:schemeClr>
                </a:solidFill>
              </a:rPr>
              <a:t> mag-</a:t>
            </a:r>
            <a:r>
              <a:rPr lang="en-US" altLang="ko-KR" sz="1400" dirty="0" err="1">
                <a:solidFill>
                  <a:schemeClr val="bg1">
                    <a:lumMod val="50000"/>
                  </a:schemeClr>
                </a:solidFill>
              </a:rPr>
              <a:t>iba</a:t>
            </a:r>
            <a:r>
              <a:rPr lang="en-US" altLang="ko-KR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ko-KR" sz="1400" dirty="0" err="1">
                <a:solidFill>
                  <a:schemeClr val="bg1">
                    <a:lumMod val="50000"/>
                  </a:schemeClr>
                </a:solidFill>
              </a:rPr>
              <a:t>depende</a:t>
            </a:r>
            <a:r>
              <a:rPr lang="en-US" altLang="ko-KR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ko-KR" sz="1400" dirty="0" err="1">
                <a:solidFill>
                  <a:schemeClr val="bg1">
                    <a:lumMod val="50000"/>
                  </a:schemeClr>
                </a:solidFill>
              </a:rPr>
              <a:t>sa</a:t>
            </a:r>
            <a:r>
              <a:rPr lang="en-US" altLang="ko-KR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ko-KR" sz="1400" dirty="0" err="1">
                <a:solidFill>
                  <a:schemeClr val="bg1">
                    <a:lumMod val="50000"/>
                  </a:schemeClr>
                </a:solidFill>
              </a:rPr>
              <a:t>kalagayan</a:t>
            </a:r>
            <a:r>
              <a:rPr lang="en-US" altLang="ko-KR" sz="1400" dirty="0">
                <a:solidFill>
                  <a:schemeClr val="bg1">
                    <a:lumMod val="50000"/>
                  </a:schemeClr>
                </a:solidFill>
              </a:rPr>
              <a:t> ng </a:t>
            </a:r>
            <a:r>
              <a:rPr lang="en-US" altLang="ko-KR" sz="1400" dirty="0" err="1">
                <a:solidFill>
                  <a:schemeClr val="bg1">
                    <a:lumMod val="50000"/>
                  </a:schemeClr>
                </a:solidFill>
              </a:rPr>
              <a:t>mga</a:t>
            </a:r>
            <a:r>
              <a:rPr lang="en-US" altLang="ko-KR" sz="1400" dirty="0">
                <a:solidFill>
                  <a:schemeClr val="bg1">
                    <a:lumMod val="50000"/>
                  </a:schemeClr>
                </a:solidFill>
              </a:rPr>
              <a:t> organizers.</a:t>
            </a:r>
            <a:endParaRPr lang="ko-KR" alt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7" name="TextBox 64"/>
          <p:cNvSpPr txBox="1"/>
          <p:nvPr/>
        </p:nvSpPr>
        <p:spPr>
          <a:xfrm>
            <a:off x="7372887" y="8514529"/>
            <a:ext cx="2152113" cy="3077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37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72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08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43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80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15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952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087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400" dirty="0" err="1"/>
              <a:t>Ilsan</a:t>
            </a:r>
            <a:r>
              <a:rPr lang="en-US" altLang="ko-KR" sz="1400" dirty="0"/>
              <a:t> Beach Area</a:t>
            </a:r>
            <a:endParaRPr lang="ko-KR" altLang="en-US" sz="1400" dirty="0"/>
          </a:p>
        </p:txBody>
      </p:sp>
      <p:sp>
        <p:nvSpPr>
          <p:cNvPr id="62" name="TextBox 63"/>
          <p:cNvSpPr txBox="1"/>
          <p:nvPr/>
        </p:nvSpPr>
        <p:spPr>
          <a:xfrm>
            <a:off x="11335287" y="8533947"/>
            <a:ext cx="2152113" cy="3077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37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72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08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43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80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15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952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087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400" dirty="0" err="1"/>
              <a:t>Seuldo</a:t>
            </a:r>
            <a:r>
              <a:rPr lang="en-US" altLang="ko-KR" sz="1400" dirty="0"/>
              <a:t> Area</a:t>
            </a:r>
            <a:endParaRPr lang="ko-KR" altLang="en-US" sz="1400" dirty="0"/>
          </a:p>
        </p:txBody>
      </p:sp>
      <p:sp>
        <p:nvSpPr>
          <p:cNvPr id="63" name="TextBox 1"/>
          <p:cNvSpPr txBox="1"/>
          <p:nvPr/>
        </p:nvSpPr>
        <p:spPr>
          <a:xfrm>
            <a:off x="15069087" y="8474737"/>
            <a:ext cx="2152113" cy="3077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37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72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08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43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80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15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952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087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400" dirty="0" err="1"/>
              <a:t>Daewangam</a:t>
            </a:r>
            <a:r>
              <a:rPr lang="en-US" altLang="ko-KR" sz="1400" dirty="0"/>
              <a:t> Park Area </a:t>
            </a:r>
            <a:endParaRPr lang="ko-KR" altLang="en-US" sz="1400" dirty="0"/>
          </a:p>
        </p:txBody>
      </p:sp>
    </p:spTree>
    <p:extLst>
      <p:ext uri="{BB962C8B-B14F-4D97-AF65-F5344CB8AC3E}">
        <p14:creationId xmlns:p14="http://schemas.microsoft.com/office/powerpoint/2010/main" val="16649625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-583552" y="9442747"/>
            <a:ext cx="19452819" cy="21429"/>
            <a:chOff x="-583552" y="9442747"/>
            <a:chExt cx="19452819" cy="21429"/>
          </a:xfrm>
        </p:grpSpPr>
        <p:pic>
          <p:nvPicPr>
            <p:cNvPr id="4" name="Object 3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583552" y="9442747"/>
              <a:ext cx="19452819" cy="21429"/>
            </a:xfrm>
            <a:prstGeom prst="rect">
              <a:avLst/>
            </a:prstGeom>
          </p:spPr>
        </p:pic>
      </p:grpSp>
      <p:pic>
        <p:nvPicPr>
          <p:cNvPr id="6" name="Object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7418" y="1097073"/>
            <a:ext cx="7077575" cy="2830404"/>
          </a:xfrm>
          <a:prstGeom prst="rect">
            <a:avLst/>
          </a:prstGeom>
        </p:spPr>
      </p:pic>
      <p:pic>
        <p:nvPicPr>
          <p:cNvPr id="7" name="Object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91511" y="3766728"/>
            <a:ext cx="1392793" cy="778498"/>
          </a:xfrm>
          <a:prstGeom prst="rect">
            <a:avLst/>
          </a:prstGeom>
        </p:spPr>
      </p:pic>
      <p:grpSp>
        <p:nvGrpSpPr>
          <p:cNvPr id="1002" name="그룹 1002"/>
          <p:cNvGrpSpPr/>
          <p:nvPr/>
        </p:nvGrpSpPr>
        <p:grpSpPr>
          <a:xfrm>
            <a:off x="-461563" y="649687"/>
            <a:ext cx="19452819" cy="21429"/>
            <a:chOff x="-461563" y="649687"/>
            <a:chExt cx="19452819" cy="21429"/>
          </a:xfrm>
        </p:grpSpPr>
        <p:pic>
          <p:nvPicPr>
            <p:cNvPr id="9" name="Object 8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-461563" y="649687"/>
              <a:ext cx="19452819" cy="21429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-356981" y="-436295"/>
            <a:ext cx="18947457" cy="1085982"/>
            <a:chOff x="-356981" y="-436295"/>
            <a:chExt cx="18947457" cy="1085982"/>
          </a:xfrm>
        </p:grpSpPr>
        <p:pic>
          <p:nvPicPr>
            <p:cNvPr id="12" name="Object 11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-356981" y="-436295"/>
              <a:ext cx="18947457" cy="1085982"/>
            </a:xfrm>
            <a:prstGeom prst="rect">
              <a:avLst/>
            </a:prstGeom>
          </p:spPr>
        </p:pic>
      </p:grpSp>
      <p:grpSp>
        <p:nvGrpSpPr>
          <p:cNvPr id="1004" name="그룹 1004"/>
          <p:cNvGrpSpPr/>
          <p:nvPr/>
        </p:nvGrpSpPr>
        <p:grpSpPr>
          <a:xfrm>
            <a:off x="2883379" y="59289"/>
            <a:ext cx="1158428" cy="21429"/>
            <a:chOff x="2883379" y="59289"/>
            <a:chExt cx="1158428" cy="21429"/>
          </a:xfrm>
        </p:grpSpPr>
        <p:pic>
          <p:nvPicPr>
            <p:cNvPr id="15" name="Object 14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 rot="5400000">
              <a:off x="2883379" y="59289"/>
              <a:ext cx="1158428" cy="21429"/>
            </a:xfrm>
            <a:prstGeom prst="rect">
              <a:avLst/>
            </a:prstGeom>
          </p:spPr>
        </p:pic>
      </p:grpSp>
      <p:grpSp>
        <p:nvGrpSpPr>
          <p:cNvPr id="1005" name="그룹 1005"/>
          <p:cNvGrpSpPr/>
          <p:nvPr/>
        </p:nvGrpSpPr>
        <p:grpSpPr>
          <a:xfrm>
            <a:off x="14243908" y="59289"/>
            <a:ext cx="1158428" cy="21429"/>
            <a:chOff x="14243908" y="59289"/>
            <a:chExt cx="1158428" cy="21429"/>
          </a:xfrm>
        </p:grpSpPr>
        <p:pic>
          <p:nvPicPr>
            <p:cNvPr id="18" name="Object 17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 rot="5400000">
              <a:off x="14243908" y="59289"/>
              <a:ext cx="1158428" cy="21429"/>
            </a:xfrm>
            <a:prstGeom prst="rect">
              <a:avLst/>
            </a:prstGeom>
          </p:spPr>
        </p:pic>
      </p:grpSp>
      <p:grpSp>
        <p:nvGrpSpPr>
          <p:cNvPr id="1006" name="그룹 1006"/>
          <p:cNvGrpSpPr/>
          <p:nvPr/>
        </p:nvGrpSpPr>
        <p:grpSpPr>
          <a:xfrm>
            <a:off x="-461563" y="649687"/>
            <a:ext cx="19452819" cy="21429"/>
            <a:chOff x="-461563" y="649687"/>
            <a:chExt cx="19452819" cy="21429"/>
          </a:xfrm>
        </p:grpSpPr>
        <p:pic>
          <p:nvPicPr>
            <p:cNvPr id="21" name="Object 20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-461563" y="649687"/>
              <a:ext cx="19452819" cy="21429"/>
            </a:xfrm>
            <a:prstGeom prst="rect">
              <a:avLst/>
            </a:prstGeom>
          </p:spPr>
        </p:pic>
      </p:grpSp>
      <p:pic>
        <p:nvPicPr>
          <p:cNvPr id="23" name="Object 22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3020611" y="118298"/>
            <a:ext cx="5604243" cy="504595"/>
          </a:xfrm>
          <a:prstGeom prst="rect">
            <a:avLst/>
          </a:prstGeom>
        </p:spPr>
      </p:pic>
      <p:pic>
        <p:nvPicPr>
          <p:cNvPr id="24" name="Object 23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822175" y="149994"/>
            <a:ext cx="1853795" cy="443633"/>
          </a:xfrm>
          <a:prstGeom prst="rect">
            <a:avLst/>
          </a:prstGeom>
        </p:spPr>
      </p:pic>
      <p:pic>
        <p:nvPicPr>
          <p:cNvPr id="25" name="Object 24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313175" y="97220"/>
            <a:ext cx="9071157" cy="573310"/>
          </a:xfrm>
          <a:prstGeom prst="rect">
            <a:avLst/>
          </a:prstGeom>
        </p:spPr>
      </p:pic>
      <p:grpSp>
        <p:nvGrpSpPr>
          <p:cNvPr id="1007" name="그룹 1007"/>
          <p:cNvGrpSpPr/>
          <p:nvPr/>
        </p:nvGrpSpPr>
        <p:grpSpPr>
          <a:xfrm>
            <a:off x="-1116886" y="9442747"/>
            <a:ext cx="19452819" cy="21429"/>
            <a:chOff x="-1116886" y="9442747"/>
            <a:chExt cx="19452819" cy="21429"/>
          </a:xfrm>
        </p:grpSpPr>
        <p:pic>
          <p:nvPicPr>
            <p:cNvPr id="27" name="Object 26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1116886" y="9442747"/>
              <a:ext cx="19452819" cy="21429"/>
            </a:xfrm>
            <a:prstGeom prst="rect">
              <a:avLst/>
            </a:prstGeom>
          </p:spPr>
        </p:pic>
      </p:grpSp>
      <p:grpSp>
        <p:nvGrpSpPr>
          <p:cNvPr id="1008" name="그룹 1008"/>
          <p:cNvGrpSpPr/>
          <p:nvPr/>
        </p:nvGrpSpPr>
        <p:grpSpPr>
          <a:xfrm>
            <a:off x="747418" y="5146867"/>
            <a:ext cx="10418349" cy="3960400"/>
            <a:chOff x="747418" y="5146867"/>
            <a:chExt cx="10418349" cy="3960400"/>
          </a:xfrm>
        </p:grpSpPr>
        <p:pic>
          <p:nvPicPr>
            <p:cNvPr id="30" name="Object 29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47418" y="5146867"/>
              <a:ext cx="10418349" cy="3960400"/>
            </a:xfrm>
            <a:prstGeom prst="rect">
              <a:avLst/>
            </a:prstGeom>
          </p:spPr>
        </p:pic>
      </p:grpSp>
      <p:pic>
        <p:nvPicPr>
          <p:cNvPr id="32" name="Object 31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807219" y="4332144"/>
            <a:ext cx="9018299" cy="566832"/>
          </a:xfrm>
          <a:prstGeom prst="rect">
            <a:avLst/>
          </a:prstGeom>
        </p:spPr>
      </p:pic>
      <p:grpSp>
        <p:nvGrpSpPr>
          <p:cNvPr id="1009" name="그룹 1009"/>
          <p:cNvGrpSpPr/>
          <p:nvPr/>
        </p:nvGrpSpPr>
        <p:grpSpPr>
          <a:xfrm>
            <a:off x="8610600" y="-2918214"/>
            <a:ext cx="12021294" cy="16596114"/>
            <a:chOff x="8610600" y="-2918214"/>
            <a:chExt cx="12021294" cy="16596114"/>
          </a:xfrm>
        </p:grpSpPr>
        <p:pic>
          <p:nvPicPr>
            <p:cNvPr id="34" name="Object 33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8610600" y="-2918214"/>
              <a:ext cx="12021294" cy="16596114"/>
            </a:xfrm>
            <a:prstGeom prst="rect">
              <a:avLst/>
            </a:prstGeom>
          </p:spPr>
        </p:pic>
        <p:pic>
          <p:nvPicPr>
            <p:cNvPr id="35" name="Object 34"/>
            <p:cNvPicPr>
              <a:picLocks noChangeAspect="1"/>
            </p:cNvPicPr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1217926" y="850971"/>
              <a:ext cx="6010647" cy="8298057"/>
            </a:xfrm>
            <a:prstGeom prst="rect">
              <a:avLst/>
            </a:prstGeom>
          </p:spPr>
        </p:pic>
      </p:grpSp>
      <p:grpSp>
        <p:nvGrpSpPr>
          <p:cNvPr id="1010" name="그룹 1010"/>
          <p:cNvGrpSpPr/>
          <p:nvPr/>
        </p:nvGrpSpPr>
        <p:grpSpPr>
          <a:xfrm>
            <a:off x="0" y="0"/>
            <a:ext cx="0" cy="0"/>
            <a:chOff x="0" y="0"/>
            <a:chExt cx="0" cy="0"/>
          </a:xfrm>
        </p:grpSpPr>
      </p:grpSp>
      <p:sp>
        <p:nvSpPr>
          <p:cNvPr id="29" name="TextBox 28"/>
          <p:cNvSpPr txBox="1"/>
          <p:nvPr/>
        </p:nvSpPr>
        <p:spPr>
          <a:xfrm>
            <a:off x="8893582" y="9712385"/>
            <a:ext cx="463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>
                <a:latin typeface="Lucida Sans Typewriter" panose="020B0509030504030204" pitchFamily="49" charset="0"/>
              </a:rPr>
              <a:t>11</a:t>
            </a:r>
            <a:endParaRPr lang="ko-KR" altLang="en-US" b="1" dirty="0">
              <a:latin typeface="Lucida Sans Typewriter" panose="020B0509030504030204" pitchFamily="49" charset="0"/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822175" y="3766728"/>
            <a:ext cx="3216425" cy="5654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dirty="0" err="1">
                <a:solidFill>
                  <a:schemeClr val="tx1"/>
                </a:solidFill>
              </a:rPr>
              <a:t>Haeparang</a:t>
            </a:r>
            <a:r>
              <a:rPr lang="en-US" altLang="ko-KR" sz="2400" b="1" dirty="0">
                <a:solidFill>
                  <a:schemeClr val="tx1"/>
                </a:solidFill>
              </a:rPr>
              <a:t> Track</a:t>
            </a:r>
            <a:endParaRPr lang="ko-KR" altLang="en-US" sz="2400" b="1" dirty="0">
              <a:solidFill>
                <a:schemeClr val="tx1"/>
              </a:solidFill>
            </a:endParaRPr>
          </a:p>
        </p:txBody>
      </p:sp>
      <p:sp>
        <p:nvSpPr>
          <p:cNvPr id="31" name="TextBox 41"/>
          <p:cNvSpPr txBox="1"/>
          <p:nvPr/>
        </p:nvSpPr>
        <p:spPr>
          <a:xfrm>
            <a:off x="7814605" y="8321033"/>
            <a:ext cx="3234395" cy="738664"/>
          </a:xfrm>
          <a:prstGeom prst="rect">
            <a:avLst/>
          </a:prstGeom>
          <a:solidFill>
            <a:srgbClr val="F7F7F7"/>
          </a:solidFill>
          <a:ln>
            <a:solidFill>
              <a:srgbClr val="F7F7F7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37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72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08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43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80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15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952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087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050" dirty="0">
                <a:solidFill>
                  <a:schemeClr val="bg1">
                    <a:lumMod val="65000"/>
                  </a:schemeClr>
                </a:solidFill>
              </a:rPr>
              <a:t>Nag-a-attach ng </a:t>
            </a:r>
            <a:r>
              <a:rPr lang="en-US" altLang="ko-KR" sz="1050" dirty="0" err="1">
                <a:solidFill>
                  <a:schemeClr val="bg1">
                    <a:lumMod val="65000"/>
                  </a:schemeClr>
                </a:solidFill>
              </a:rPr>
              <a:t>mga</a:t>
            </a:r>
            <a:r>
              <a:rPr lang="en-US" altLang="ko-KR" sz="1050" dirty="0">
                <a:solidFill>
                  <a:schemeClr val="bg1">
                    <a:lumMod val="65000"/>
                  </a:schemeClr>
                </a:solidFill>
              </a:rPr>
              <a:t> directional sign </a:t>
            </a:r>
            <a:r>
              <a:rPr lang="en-US" altLang="ko-KR" sz="1050" dirty="0" err="1">
                <a:solidFill>
                  <a:schemeClr val="bg1">
                    <a:lumMod val="65000"/>
                  </a:schemeClr>
                </a:solidFill>
              </a:rPr>
              <a:t>sa</a:t>
            </a:r>
            <a:r>
              <a:rPr lang="en-US" altLang="ko-KR" sz="105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ko-KR" sz="1050" dirty="0" err="1">
                <a:solidFill>
                  <a:schemeClr val="bg1">
                    <a:lumMod val="65000"/>
                  </a:schemeClr>
                </a:solidFill>
              </a:rPr>
              <a:t>anyo</a:t>
            </a:r>
            <a:r>
              <a:rPr lang="en-US" altLang="ko-KR" sz="1050" dirty="0">
                <a:solidFill>
                  <a:schemeClr val="bg1">
                    <a:lumMod val="65000"/>
                  </a:schemeClr>
                </a:solidFill>
              </a:rPr>
              <a:t> ng </a:t>
            </a:r>
            <a:r>
              <a:rPr lang="en-US" altLang="ko-KR" sz="1050" dirty="0" err="1">
                <a:solidFill>
                  <a:schemeClr val="bg1">
                    <a:lumMod val="65000"/>
                  </a:schemeClr>
                </a:solidFill>
              </a:rPr>
              <a:t>mga</a:t>
            </a:r>
            <a:r>
              <a:rPr lang="en-US" altLang="ko-KR" sz="105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ko-KR" sz="1050" dirty="0" err="1">
                <a:solidFill>
                  <a:schemeClr val="bg1">
                    <a:lumMod val="65000"/>
                  </a:schemeClr>
                </a:solidFill>
              </a:rPr>
              <a:t>lokal</a:t>
            </a:r>
            <a:r>
              <a:rPr lang="en-US" altLang="ko-KR" sz="105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ko-KR" sz="1050" dirty="0" err="1">
                <a:solidFill>
                  <a:schemeClr val="bg1">
                    <a:lumMod val="65000"/>
                  </a:schemeClr>
                </a:solidFill>
              </a:rPr>
              <a:t>na</a:t>
            </a:r>
            <a:r>
              <a:rPr lang="en-US" altLang="ko-KR" sz="1050" dirty="0">
                <a:solidFill>
                  <a:schemeClr val="bg1">
                    <a:lumMod val="65000"/>
                  </a:schemeClr>
                </a:solidFill>
              </a:rPr>
              <a:t> trail guide pillars </a:t>
            </a:r>
            <a:r>
              <a:rPr lang="en-US" altLang="ko-KR" sz="1050" dirty="0" err="1">
                <a:solidFill>
                  <a:schemeClr val="bg1">
                    <a:lumMod val="65000"/>
                  </a:schemeClr>
                </a:solidFill>
              </a:rPr>
              <a:t>upang</a:t>
            </a:r>
            <a:r>
              <a:rPr lang="en-US" altLang="ko-KR" sz="105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ko-KR" sz="1050" dirty="0" err="1">
                <a:solidFill>
                  <a:schemeClr val="bg1">
                    <a:lumMod val="65000"/>
                  </a:schemeClr>
                </a:solidFill>
              </a:rPr>
              <a:t>bigyang-daan</a:t>
            </a:r>
            <a:r>
              <a:rPr lang="en-US" altLang="ko-KR" sz="105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ko-KR" sz="1050" dirty="0" err="1">
                <a:solidFill>
                  <a:schemeClr val="bg1">
                    <a:lumMod val="65000"/>
                  </a:schemeClr>
                </a:solidFill>
              </a:rPr>
              <a:t>tungo</a:t>
            </a:r>
            <a:r>
              <a:rPr lang="en-US" altLang="ko-KR" sz="105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ko-KR" sz="1050" dirty="0" err="1">
                <a:solidFill>
                  <a:schemeClr val="bg1">
                    <a:lumMod val="65000"/>
                  </a:schemeClr>
                </a:solidFill>
              </a:rPr>
              <a:t>sa</a:t>
            </a:r>
            <a:r>
              <a:rPr lang="en-US" altLang="ko-KR" sz="105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ko-KR" sz="1050" dirty="0" err="1">
                <a:solidFill>
                  <a:schemeClr val="bg1">
                    <a:lumMod val="65000"/>
                  </a:schemeClr>
                </a:solidFill>
              </a:rPr>
              <a:t>mga</a:t>
            </a:r>
            <a:r>
              <a:rPr lang="en-US" altLang="ko-KR" sz="105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ko-KR" sz="1050" dirty="0" err="1">
                <a:solidFill>
                  <a:schemeClr val="bg1">
                    <a:lumMod val="65000"/>
                  </a:schemeClr>
                </a:solidFill>
              </a:rPr>
              <a:t>pangunahing</a:t>
            </a:r>
            <a:r>
              <a:rPr lang="en-US" altLang="ko-KR" sz="105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ko-KR" sz="1050" dirty="0" err="1">
                <a:solidFill>
                  <a:schemeClr val="bg1">
                    <a:lumMod val="65000"/>
                  </a:schemeClr>
                </a:solidFill>
              </a:rPr>
              <a:t>pasilidad</a:t>
            </a:r>
            <a:r>
              <a:rPr lang="en-US" altLang="ko-KR" sz="1050" dirty="0">
                <a:solidFill>
                  <a:schemeClr val="bg1">
                    <a:lumMod val="65000"/>
                  </a:schemeClr>
                </a:solidFill>
              </a:rPr>
              <a:t> at </a:t>
            </a:r>
            <a:r>
              <a:rPr lang="en-US" altLang="ko-KR" sz="1050" dirty="0" err="1">
                <a:solidFill>
                  <a:schemeClr val="bg1">
                    <a:lumMod val="65000"/>
                  </a:schemeClr>
                </a:solidFill>
              </a:rPr>
              <a:t>magbigay-gabay</a:t>
            </a:r>
            <a:r>
              <a:rPr lang="en-US" altLang="ko-KR" sz="1050" dirty="0">
                <a:solidFill>
                  <a:schemeClr val="bg1">
                    <a:lumMod val="65000"/>
                  </a:schemeClr>
                </a:solidFill>
              </a:rPr>
              <a:t> para </a:t>
            </a:r>
            <a:r>
              <a:rPr lang="en-US" altLang="ko-KR" sz="1050" dirty="0" err="1">
                <a:solidFill>
                  <a:schemeClr val="bg1">
                    <a:lumMod val="65000"/>
                  </a:schemeClr>
                </a:solidFill>
              </a:rPr>
              <a:t>sa</a:t>
            </a:r>
            <a:r>
              <a:rPr lang="en-US" altLang="ko-KR" sz="105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ko-KR" sz="1050" dirty="0" err="1">
                <a:solidFill>
                  <a:schemeClr val="bg1">
                    <a:lumMod val="65000"/>
                  </a:schemeClr>
                </a:solidFill>
              </a:rPr>
              <a:t>Haeparang</a:t>
            </a:r>
            <a:r>
              <a:rPr lang="en-US" altLang="ko-KR" sz="1050" dirty="0">
                <a:solidFill>
                  <a:schemeClr val="bg1">
                    <a:lumMod val="65000"/>
                  </a:schemeClr>
                </a:solidFill>
              </a:rPr>
              <a:t> trail. </a:t>
            </a:r>
          </a:p>
        </p:txBody>
      </p:sp>
      <p:sp>
        <p:nvSpPr>
          <p:cNvPr id="36" name="TextBox 39"/>
          <p:cNvSpPr txBox="1"/>
          <p:nvPr/>
        </p:nvSpPr>
        <p:spPr>
          <a:xfrm>
            <a:off x="765127" y="8421216"/>
            <a:ext cx="3227312" cy="415498"/>
          </a:xfrm>
          <a:prstGeom prst="rect">
            <a:avLst/>
          </a:prstGeom>
          <a:solidFill>
            <a:srgbClr val="F7F7F7"/>
          </a:solidFill>
          <a:ln>
            <a:solidFill>
              <a:srgbClr val="F7F7F7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37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72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08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43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80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15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952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087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050" dirty="0">
                <a:solidFill>
                  <a:schemeClr val="bg1">
                    <a:lumMod val="65000"/>
                  </a:schemeClr>
                </a:solidFill>
              </a:rPr>
              <a:t>Ito ay </a:t>
            </a:r>
            <a:r>
              <a:rPr lang="en-US" altLang="ko-KR" sz="1050" dirty="0" err="1">
                <a:solidFill>
                  <a:schemeClr val="bg1">
                    <a:lumMod val="65000"/>
                  </a:schemeClr>
                </a:solidFill>
              </a:rPr>
              <a:t>nakakabit</a:t>
            </a:r>
            <a:r>
              <a:rPr lang="en-US" altLang="ko-KR" sz="105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ko-KR" sz="1050" dirty="0" err="1">
                <a:solidFill>
                  <a:schemeClr val="bg1">
                    <a:lumMod val="65000"/>
                  </a:schemeClr>
                </a:solidFill>
              </a:rPr>
              <a:t>sa</a:t>
            </a:r>
            <a:r>
              <a:rPr lang="en-US" altLang="ko-KR" sz="105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ko-KR" sz="1050" dirty="0" err="1">
                <a:solidFill>
                  <a:schemeClr val="bg1">
                    <a:lumMod val="65000"/>
                  </a:schemeClr>
                </a:solidFill>
              </a:rPr>
              <a:t>sahig</a:t>
            </a:r>
            <a:r>
              <a:rPr lang="en-US" altLang="ko-KR" sz="1050" dirty="0">
                <a:solidFill>
                  <a:schemeClr val="bg1">
                    <a:lumMod val="65000"/>
                  </a:schemeClr>
                </a:solidFill>
              </a:rPr>
              <a:t> at </a:t>
            </a:r>
            <a:r>
              <a:rPr lang="en-US" altLang="ko-KR" sz="1050" dirty="0" err="1">
                <a:solidFill>
                  <a:schemeClr val="bg1">
                    <a:lumMod val="65000"/>
                  </a:schemeClr>
                </a:solidFill>
              </a:rPr>
              <a:t>pader</a:t>
            </a:r>
            <a:r>
              <a:rPr lang="en-US" altLang="ko-KR" sz="105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ko-KR" sz="1050" dirty="0" err="1">
                <a:solidFill>
                  <a:schemeClr val="bg1">
                    <a:lumMod val="65000"/>
                  </a:schemeClr>
                </a:solidFill>
              </a:rPr>
              <a:t>bilang</a:t>
            </a:r>
            <a:r>
              <a:rPr lang="en-US" altLang="ko-KR" sz="105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ko-KR" sz="1050" dirty="0" err="1">
                <a:solidFill>
                  <a:schemeClr val="bg1">
                    <a:lumMod val="65000"/>
                  </a:schemeClr>
                </a:solidFill>
              </a:rPr>
              <a:t>isang</a:t>
            </a:r>
            <a:r>
              <a:rPr lang="en-US" altLang="ko-KR" sz="1050" dirty="0">
                <a:solidFill>
                  <a:schemeClr val="bg1">
                    <a:lumMod val="65000"/>
                  </a:schemeClr>
                </a:solidFill>
              </a:rPr>
              <a:t> sticker ng </a:t>
            </a:r>
            <a:r>
              <a:rPr lang="en-US" altLang="ko-KR" sz="1050" dirty="0" err="1">
                <a:solidFill>
                  <a:schemeClr val="bg1">
                    <a:lumMod val="65000"/>
                  </a:schemeClr>
                </a:solidFill>
              </a:rPr>
              <a:t>direksyon</a:t>
            </a:r>
            <a:r>
              <a:rPr lang="en-US" altLang="ko-KR" sz="105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ko-KR" sz="1050" dirty="0" err="1">
                <a:solidFill>
                  <a:schemeClr val="bg1">
                    <a:lumMod val="65000"/>
                  </a:schemeClr>
                </a:solidFill>
              </a:rPr>
              <a:t>na</a:t>
            </a:r>
            <a:r>
              <a:rPr lang="en-US" altLang="ko-KR" sz="1050" dirty="0">
                <a:solidFill>
                  <a:schemeClr val="bg1">
                    <a:lumMod val="65000"/>
                  </a:schemeClr>
                </a:solidFill>
              </a:rPr>
              <a:t> may </a:t>
            </a:r>
            <a:r>
              <a:rPr lang="en-US" altLang="ko-KR" sz="1050" dirty="0" err="1">
                <a:solidFill>
                  <a:schemeClr val="bg1">
                    <a:lumMod val="65000"/>
                  </a:schemeClr>
                </a:solidFill>
              </a:rPr>
              <a:t>sukat</a:t>
            </a:r>
            <a:r>
              <a:rPr lang="en-US" altLang="ko-KR" sz="105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ko-KR" sz="1050" dirty="0" err="1">
                <a:solidFill>
                  <a:schemeClr val="bg1">
                    <a:lumMod val="65000"/>
                  </a:schemeClr>
                </a:solidFill>
              </a:rPr>
              <a:t>na</a:t>
            </a:r>
            <a:r>
              <a:rPr lang="en-US" altLang="ko-KR" sz="1050" dirty="0">
                <a:solidFill>
                  <a:schemeClr val="bg1">
                    <a:lumMod val="65000"/>
                  </a:schemeClr>
                </a:solidFill>
              </a:rPr>
              <a:t> 13cm </a:t>
            </a:r>
            <a:r>
              <a:rPr lang="en-US" altLang="ko-KR" sz="1050" dirty="0" err="1">
                <a:solidFill>
                  <a:schemeClr val="bg1">
                    <a:lumMod val="65000"/>
                  </a:schemeClr>
                </a:solidFill>
              </a:rPr>
              <a:t>ang</a:t>
            </a:r>
            <a:r>
              <a:rPr lang="en-US" altLang="ko-KR" sz="105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ko-KR" sz="1050" dirty="0" err="1">
                <a:solidFill>
                  <a:schemeClr val="bg1">
                    <a:lumMod val="65000"/>
                  </a:schemeClr>
                </a:solidFill>
              </a:rPr>
              <a:t>haba</a:t>
            </a:r>
            <a:r>
              <a:rPr lang="en-US" altLang="ko-KR" sz="1050" dirty="0">
                <a:solidFill>
                  <a:schemeClr val="bg1">
                    <a:lumMod val="65000"/>
                  </a:schemeClr>
                </a:solidFill>
              </a:rPr>
              <a:t>.</a:t>
            </a:r>
            <a:endParaRPr lang="ko-KR" altLang="en-US" sz="105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7" name="TextBox 37"/>
          <p:cNvSpPr txBox="1"/>
          <p:nvPr/>
        </p:nvSpPr>
        <p:spPr>
          <a:xfrm>
            <a:off x="990600" y="8067754"/>
            <a:ext cx="3048000" cy="276999"/>
          </a:xfrm>
          <a:prstGeom prst="rect">
            <a:avLst/>
          </a:prstGeom>
          <a:solidFill>
            <a:srgbClr val="F7F7F7"/>
          </a:solidFill>
          <a:ln>
            <a:solidFill>
              <a:srgbClr val="F7F7F7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37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72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08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43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80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15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952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087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2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Floor and wall-mounted directional signage</a:t>
            </a:r>
            <a:endParaRPr lang="ko-KR" altLang="en-US" sz="12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8" name="TextBox 36"/>
          <p:cNvSpPr txBox="1"/>
          <p:nvPr/>
        </p:nvSpPr>
        <p:spPr>
          <a:xfrm>
            <a:off x="4515685" y="8099420"/>
            <a:ext cx="2840885" cy="276999"/>
          </a:xfrm>
          <a:prstGeom prst="rect">
            <a:avLst/>
          </a:prstGeom>
          <a:solidFill>
            <a:srgbClr val="F7F7F7"/>
          </a:solidFill>
          <a:ln>
            <a:solidFill>
              <a:srgbClr val="F7F7F7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37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72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08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43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80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15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952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087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2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Markang</a:t>
            </a:r>
            <a:r>
              <a:rPr lang="en-US" altLang="ko-KR" sz="12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altLang="ko-KR" sz="12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nagbibigay</a:t>
            </a:r>
            <a:r>
              <a:rPr lang="en-US" altLang="ko-KR" sz="12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altLang="ko-KR" sz="12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malay</a:t>
            </a:r>
            <a:r>
              <a:rPr lang="en-US" altLang="ko-KR" sz="12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altLang="ko-KR" sz="12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sa</a:t>
            </a:r>
            <a:r>
              <a:rPr lang="en-US" altLang="ko-KR" sz="12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altLang="ko-KR" sz="12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pag</a:t>
            </a:r>
            <a:r>
              <a:rPr lang="en-US" altLang="ko-KR" sz="12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-explore</a:t>
            </a:r>
            <a:endParaRPr lang="ko-KR" altLang="en-US" sz="12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9" name="TextBox 35"/>
          <p:cNvSpPr txBox="1"/>
          <p:nvPr/>
        </p:nvSpPr>
        <p:spPr>
          <a:xfrm>
            <a:off x="8476492" y="8052364"/>
            <a:ext cx="2152113" cy="307777"/>
          </a:xfrm>
          <a:prstGeom prst="rect">
            <a:avLst/>
          </a:prstGeom>
          <a:solidFill>
            <a:srgbClr val="F7F7F7"/>
          </a:solidFill>
          <a:ln>
            <a:solidFill>
              <a:srgbClr val="F7F7F7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37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72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08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43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80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15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952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087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4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Haeparang</a:t>
            </a:r>
            <a:r>
              <a:rPr lang="en-US" altLang="ko-KR" sz="1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Logo Sticker</a:t>
            </a:r>
            <a:endParaRPr lang="ko-KR" altLang="en-US" sz="14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0" name="TextBox 32"/>
          <p:cNvSpPr txBox="1"/>
          <p:nvPr/>
        </p:nvSpPr>
        <p:spPr>
          <a:xfrm>
            <a:off x="895848" y="4391251"/>
            <a:ext cx="9019929" cy="5232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37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72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08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43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80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15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952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087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400" dirty="0" err="1">
                <a:solidFill>
                  <a:schemeClr val="bg1">
                    <a:lumMod val="50000"/>
                  </a:schemeClr>
                </a:solidFill>
              </a:rPr>
              <a:t>Ang</a:t>
            </a:r>
            <a:r>
              <a:rPr lang="en-US" altLang="ko-KR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ko-KR" sz="1400" dirty="0" err="1">
                <a:solidFill>
                  <a:schemeClr val="bg1">
                    <a:lumMod val="50000"/>
                  </a:schemeClr>
                </a:solidFill>
              </a:rPr>
              <a:t>Haeparang</a:t>
            </a:r>
            <a:r>
              <a:rPr lang="en-US" altLang="ko-KR" sz="1400" dirty="0">
                <a:solidFill>
                  <a:schemeClr val="bg1">
                    <a:lumMod val="50000"/>
                  </a:schemeClr>
                </a:solidFill>
              </a:rPr>
              <a:t> trail ay </a:t>
            </a:r>
            <a:r>
              <a:rPr lang="en-US" altLang="ko-KR" sz="1400" dirty="0" err="1">
                <a:solidFill>
                  <a:schemeClr val="bg1">
                    <a:lumMod val="50000"/>
                  </a:schemeClr>
                </a:solidFill>
              </a:rPr>
              <a:t>isang</a:t>
            </a:r>
            <a:r>
              <a:rPr lang="en-US" altLang="ko-KR" sz="1400" dirty="0">
                <a:solidFill>
                  <a:schemeClr val="bg1">
                    <a:lumMod val="50000"/>
                  </a:schemeClr>
                </a:solidFill>
              </a:rPr>
              <a:t> super regional walking tour route </a:t>
            </a:r>
            <a:r>
              <a:rPr lang="en-US" altLang="ko-KR" sz="1400" dirty="0" err="1">
                <a:solidFill>
                  <a:schemeClr val="bg1">
                    <a:lumMod val="50000"/>
                  </a:schemeClr>
                </a:solidFill>
              </a:rPr>
              <a:t>na</a:t>
            </a:r>
            <a:r>
              <a:rPr lang="en-US" altLang="ko-KR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ko-KR" sz="1400" dirty="0" err="1">
                <a:solidFill>
                  <a:schemeClr val="bg1">
                    <a:lumMod val="50000"/>
                  </a:schemeClr>
                </a:solidFill>
              </a:rPr>
              <a:t>nagsisimula</a:t>
            </a:r>
            <a:r>
              <a:rPr lang="en-US" altLang="ko-KR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ko-KR" sz="1400" dirty="0" err="1">
                <a:solidFill>
                  <a:schemeClr val="bg1">
                    <a:lumMod val="50000"/>
                  </a:schemeClr>
                </a:solidFill>
              </a:rPr>
              <a:t>sa</a:t>
            </a:r>
            <a:r>
              <a:rPr lang="en-US" altLang="ko-KR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ko-KR" sz="1400" dirty="0" err="1">
                <a:solidFill>
                  <a:schemeClr val="bg1">
                    <a:lumMod val="50000"/>
                  </a:schemeClr>
                </a:solidFill>
              </a:rPr>
              <a:t>Oryukdo</a:t>
            </a:r>
            <a:r>
              <a:rPr lang="en-US" altLang="ko-KR" sz="1400" dirty="0">
                <a:solidFill>
                  <a:schemeClr val="bg1">
                    <a:lumMod val="50000"/>
                  </a:schemeClr>
                </a:solidFill>
              </a:rPr>
              <a:t> Sunrise park </a:t>
            </a:r>
            <a:r>
              <a:rPr lang="en-US" altLang="ko-KR" sz="1400" dirty="0" err="1">
                <a:solidFill>
                  <a:schemeClr val="bg1">
                    <a:lumMod val="50000"/>
                  </a:schemeClr>
                </a:solidFill>
              </a:rPr>
              <a:t>sa</a:t>
            </a:r>
            <a:r>
              <a:rPr lang="en-US" altLang="ko-KR" sz="1400" dirty="0">
                <a:solidFill>
                  <a:schemeClr val="bg1">
                    <a:lumMod val="50000"/>
                  </a:schemeClr>
                </a:solidFill>
              </a:rPr>
              <a:t> Busan</a:t>
            </a:r>
          </a:p>
          <a:p>
            <a:r>
              <a:rPr lang="en-US" altLang="ko-KR" sz="1400" dirty="0" err="1">
                <a:solidFill>
                  <a:schemeClr val="bg1">
                    <a:lumMod val="50000"/>
                  </a:schemeClr>
                </a:solidFill>
              </a:rPr>
              <a:t>na</a:t>
            </a:r>
            <a:r>
              <a:rPr lang="en-US" altLang="ko-KR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ko-KR" sz="1400" dirty="0" err="1">
                <a:solidFill>
                  <a:schemeClr val="bg1">
                    <a:lumMod val="50000"/>
                  </a:schemeClr>
                </a:solidFill>
              </a:rPr>
              <a:t>umaabot</a:t>
            </a:r>
            <a:r>
              <a:rPr lang="en-US" altLang="ko-KR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ko-KR" sz="1400" dirty="0" err="1">
                <a:solidFill>
                  <a:schemeClr val="bg1">
                    <a:lumMod val="50000"/>
                  </a:schemeClr>
                </a:solidFill>
              </a:rPr>
              <a:t>sa</a:t>
            </a:r>
            <a:r>
              <a:rPr lang="en-US" altLang="ko-KR" sz="1400" dirty="0">
                <a:solidFill>
                  <a:schemeClr val="bg1">
                    <a:lumMod val="50000"/>
                  </a:schemeClr>
                </a:solidFill>
              </a:rPr>
              <a:t> Unification Observatory </a:t>
            </a:r>
            <a:r>
              <a:rPr lang="en-US" altLang="ko-KR" sz="1400" dirty="0" err="1">
                <a:solidFill>
                  <a:schemeClr val="bg1">
                    <a:lumMod val="50000"/>
                  </a:schemeClr>
                </a:solidFill>
              </a:rPr>
              <a:t>sa</a:t>
            </a:r>
            <a:r>
              <a:rPr lang="en-US" altLang="ko-KR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ko-KR" sz="1400" dirty="0" err="1">
                <a:solidFill>
                  <a:schemeClr val="bg1">
                    <a:lumMod val="50000"/>
                  </a:schemeClr>
                </a:solidFill>
              </a:rPr>
              <a:t>Gosung</a:t>
            </a:r>
            <a:r>
              <a:rPr lang="en-US" altLang="ko-KR" sz="140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altLang="ko-KR" sz="1400" dirty="0" err="1">
                <a:solidFill>
                  <a:schemeClr val="bg1">
                    <a:lumMod val="50000"/>
                  </a:schemeClr>
                </a:solidFill>
              </a:rPr>
              <a:t>Gangwon</a:t>
            </a:r>
            <a:r>
              <a:rPr lang="en-US" altLang="ko-KR" sz="1400" dirty="0">
                <a:solidFill>
                  <a:schemeClr val="bg1">
                    <a:lumMod val="50000"/>
                  </a:schemeClr>
                </a:solidFill>
              </a:rPr>
              <a:t> Province </a:t>
            </a:r>
          </a:p>
        </p:txBody>
      </p:sp>
      <p:sp>
        <p:nvSpPr>
          <p:cNvPr id="41" name="TextBox 38"/>
          <p:cNvSpPr txBox="1"/>
          <p:nvPr/>
        </p:nvSpPr>
        <p:spPr>
          <a:xfrm>
            <a:off x="733894" y="5282026"/>
            <a:ext cx="362744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37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72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08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43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80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15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952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087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Sticker-type panel guidance system</a:t>
            </a:r>
            <a:endParaRPr lang="ko-KR" altLang="en-US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3" name="TextBox 41"/>
          <p:cNvSpPr txBox="1"/>
          <p:nvPr/>
        </p:nvSpPr>
        <p:spPr>
          <a:xfrm>
            <a:off x="4303179" y="8376419"/>
            <a:ext cx="3306825" cy="577081"/>
          </a:xfrm>
          <a:prstGeom prst="rect">
            <a:avLst/>
          </a:prstGeom>
          <a:solidFill>
            <a:srgbClr val="F7F7F7"/>
          </a:solidFill>
          <a:ln>
            <a:solidFill>
              <a:srgbClr val="F7F7F7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37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72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08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43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80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15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952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087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050" dirty="0" err="1">
                <a:solidFill>
                  <a:schemeClr val="bg1">
                    <a:lumMod val="65000"/>
                  </a:schemeClr>
                </a:solidFill>
              </a:rPr>
              <a:t>Mayroong</a:t>
            </a:r>
            <a:r>
              <a:rPr lang="en-US" altLang="ko-KR" sz="105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ko-KR" sz="1050" dirty="0" err="1">
                <a:solidFill>
                  <a:schemeClr val="bg1">
                    <a:lumMod val="65000"/>
                  </a:schemeClr>
                </a:solidFill>
              </a:rPr>
              <a:t>dalawang</a:t>
            </a:r>
            <a:r>
              <a:rPr lang="en-US" altLang="ko-KR" sz="105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ko-KR" sz="1050" dirty="0" err="1">
                <a:solidFill>
                  <a:schemeClr val="bg1">
                    <a:lumMod val="65000"/>
                  </a:schemeClr>
                </a:solidFill>
              </a:rPr>
              <a:t>anyo</a:t>
            </a:r>
            <a:r>
              <a:rPr lang="en-US" altLang="ko-KR" sz="1050" dirty="0">
                <a:solidFill>
                  <a:schemeClr val="bg1">
                    <a:lumMod val="65000"/>
                  </a:schemeClr>
                </a:solidFill>
              </a:rPr>
              <a:t> ng sticker </a:t>
            </a:r>
            <a:r>
              <a:rPr lang="en-US" altLang="ko-KR" sz="1050" dirty="0" err="1">
                <a:solidFill>
                  <a:schemeClr val="bg1">
                    <a:lumMod val="65000"/>
                  </a:schemeClr>
                </a:solidFill>
              </a:rPr>
              <a:t>na</a:t>
            </a:r>
            <a:r>
              <a:rPr lang="en-US" altLang="ko-KR" sz="1050" dirty="0">
                <a:solidFill>
                  <a:schemeClr val="bg1">
                    <a:lumMod val="65000"/>
                  </a:schemeClr>
                </a:solidFill>
              </a:rPr>
              <a:t> may </a:t>
            </a:r>
            <a:r>
              <a:rPr lang="en-US" altLang="ko-KR" sz="1050" dirty="0" err="1">
                <a:solidFill>
                  <a:schemeClr val="bg1">
                    <a:lumMod val="65000"/>
                  </a:schemeClr>
                </a:solidFill>
              </a:rPr>
              <a:t>sukat</a:t>
            </a:r>
            <a:r>
              <a:rPr lang="en-US" altLang="ko-KR" sz="105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ko-KR" sz="1050" dirty="0" err="1">
                <a:solidFill>
                  <a:schemeClr val="bg1">
                    <a:lumMod val="65000"/>
                  </a:schemeClr>
                </a:solidFill>
              </a:rPr>
              <a:t>na</a:t>
            </a:r>
            <a:r>
              <a:rPr lang="en-US" altLang="ko-KR" sz="1050" dirty="0">
                <a:solidFill>
                  <a:schemeClr val="bg1">
                    <a:lumMod val="65000"/>
                  </a:schemeClr>
                </a:solidFill>
              </a:rPr>
              <a:t> 13cm at 9cm, </a:t>
            </a:r>
            <a:r>
              <a:rPr lang="en-US" altLang="ko-KR" sz="1050" dirty="0" err="1">
                <a:solidFill>
                  <a:schemeClr val="bg1">
                    <a:lumMod val="65000"/>
                  </a:schemeClr>
                </a:solidFill>
              </a:rPr>
              <a:t>ito</a:t>
            </a:r>
            <a:r>
              <a:rPr lang="en-US" altLang="ko-KR" sz="1050" dirty="0">
                <a:solidFill>
                  <a:schemeClr val="bg1">
                    <a:lumMod val="65000"/>
                  </a:schemeClr>
                </a:solidFill>
              </a:rPr>
              <a:t> ay </a:t>
            </a:r>
            <a:r>
              <a:rPr lang="en-US" altLang="ko-KR" sz="1050" dirty="0" err="1">
                <a:solidFill>
                  <a:schemeClr val="bg1">
                    <a:lumMod val="65000"/>
                  </a:schemeClr>
                </a:solidFill>
              </a:rPr>
              <a:t>ginagamit</a:t>
            </a:r>
            <a:r>
              <a:rPr lang="en-US" altLang="ko-KR" sz="105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ko-KR" sz="1050" dirty="0" err="1">
                <a:solidFill>
                  <a:schemeClr val="bg1">
                    <a:lumMod val="65000"/>
                  </a:schemeClr>
                </a:solidFill>
              </a:rPr>
              <a:t>bilang</a:t>
            </a:r>
            <a:r>
              <a:rPr lang="en-US" altLang="ko-KR" sz="105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ko-KR" sz="1050" dirty="0" err="1">
                <a:solidFill>
                  <a:schemeClr val="bg1">
                    <a:lumMod val="65000"/>
                  </a:schemeClr>
                </a:solidFill>
              </a:rPr>
              <a:t>gabay</a:t>
            </a:r>
            <a:r>
              <a:rPr lang="en-US" altLang="ko-KR" sz="105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ko-KR" sz="1050" dirty="0" err="1">
                <a:solidFill>
                  <a:schemeClr val="bg1">
                    <a:lumMod val="65000"/>
                  </a:schemeClr>
                </a:solidFill>
              </a:rPr>
              <a:t>sa</a:t>
            </a:r>
            <a:r>
              <a:rPr lang="en-US" altLang="ko-KR" sz="105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ko-KR" sz="1050" dirty="0" err="1">
                <a:solidFill>
                  <a:schemeClr val="bg1">
                    <a:lumMod val="65000"/>
                  </a:schemeClr>
                </a:solidFill>
              </a:rPr>
              <a:t>direksyon</a:t>
            </a:r>
            <a:r>
              <a:rPr lang="en-US" altLang="ko-KR" sz="1050" dirty="0">
                <a:solidFill>
                  <a:schemeClr val="bg1">
                    <a:lumMod val="65000"/>
                  </a:schemeClr>
                </a:solidFill>
              </a:rPr>
              <a:t> ng </a:t>
            </a:r>
            <a:r>
              <a:rPr lang="en-US" altLang="ko-KR" sz="1050" dirty="0" err="1">
                <a:solidFill>
                  <a:schemeClr val="bg1">
                    <a:lumMod val="65000"/>
                  </a:schemeClr>
                </a:solidFill>
              </a:rPr>
              <a:t>Haeparang</a:t>
            </a:r>
            <a:r>
              <a:rPr lang="en-US" altLang="ko-KR" sz="1050" dirty="0">
                <a:solidFill>
                  <a:schemeClr val="bg1">
                    <a:lumMod val="65000"/>
                  </a:schemeClr>
                </a:solidFill>
              </a:rPr>
              <a:t> trail.</a:t>
            </a:r>
            <a:endParaRPr lang="ko-KR" altLang="en-US" sz="105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49090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-583552" y="9442747"/>
            <a:ext cx="19452819" cy="21429"/>
            <a:chOff x="-583552" y="9442747"/>
            <a:chExt cx="19452819" cy="21429"/>
          </a:xfrm>
        </p:grpSpPr>
        <p:pic>
          <p:nvPicPr>
            <p:cNvPr id="4" name="Object 3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-583552" y="9442747"/>
              <a:ext cx="19452819" cy="21429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11217926" y="850971"/>
            <a:ext cx="6010647" cy="8298057"/>
            <a:chOff x="11217926" y="850971"/>
            <a:chExt cx="6010647" cy="8298057"/>
          </a:xfrm>
        </p:grpSpPr>
        <p:pic>
          <p:nvPicPr>
            <p:cNvPr id="7" name="Object 6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604926" y="-2905734"/>
              <a:ext cx="12021294" cy="16596114"/>
            </a:xfrm>
            <a:prstGeom prst="rect">
              <a:avLst/>
            </a:prstGeom>
          </p:spPr>
        </p:pic>
        <p:pic>
          <p:nvPicPr>
            <p:cNvPr id="8" name="Object 7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217926" y="850971"/>
              <a:ext cx="6010647" cy="8298057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0" y="0"/>
            <a:ext cx="0" cy="0"/>
            <a:chOff x="0" y="0"/>
            <a:chExt cx="0" cy="0"/>
          </a:xfrm>
        </p:grpSpPr>
      </p:grpSp>
      <p:pic>
        <p:nvPicPr>
          <p:cNvPr id="12" name="Object 1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37417" y="1097073"/>
            <a:ext cx="6052881" cy="3538395"/>
          </a:xfrm>
          <a:prstGeom prst="rect">
            <a:avLst/>
          </a:prstGeom>
        </p:spPr>
      </p:pic>
      <p:pic>
        <p:nvPicPr>
          <p:cNvPr id="13" name="Object 12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91510" y="3814347"/>
            <a:ext cx="4509356" cy="779261"/>
          </a:xfrm>
          <a:prstGeom prst="rect">
            <a:avLst/>
          </a:prstGeom>
        </p:spPr>
      </p:pic>
      <p:grpSp>
        <p:nvGrpSpPr>
          <p:cNvPr id="1004" name="그룹 1004"/>
          <p:cNvGrpSpPr/>
          <p:nvPr/>
        </p:nvGrpSpPr>
        <p:grpSpPr>
          <a:xfrm>
            <a:off x="-461563" y="649687"/>
            <a:ext cx="19452819" cy="21429"/>
            <a:chOff x="-461563" y="649687"/>
            <a:chExt cx="19452819" cy="21429"/>
          </a:xfrm>
        </p:grpSpPr>
        <p:pic>
          <p:nvPicPr>
            <p:cNvPr id="15" name="Object 14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-461563" y="649687"/>
              <a:ext cx="19452819" cy="21429"/>
            </a:xfrm>
            <a:prstGeom prst="rect">
              <a:avLst/>
            </a:prstGeom>
          </p:spPr>
        </p:pic>
      </p:grpSp>
      <p:grpSp>
        <p:nvGrpSpPr>
          <p:cNvPr id="1005" name="그룹 1005"/>
          <p:cNvGrpSpPr/>
          <p:nvPr/>
        </p:nvGrpSpPr>
        <p:grpSpPr>
          <a:xfrm>
            <a:off x="-356981" y="-436295"/>
            <a:ext cx="18947457" cy="1085982"/>
            <a:chOff x="-356981" y="-436295"/>
            <a:chExt cx="18947457" cy="1085982"/>
          </a:xfrm>
        </p:grpSpPr>
        <p:pic>
          <p:nvPicPr>
            <p:cNvPr id="18" name="Object 17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-356981" y="-436295"/>
              <a:ext cx="18947457" cy="1085982"/>
            </a:xfrm>
            <a:prstGeom prst="rect">
              <a:avLst/>
            </a:prstGeom>
          </p:spPr>
        </p:pic>
      </p:grpSp>
      <p:grpSp>
        <p:nvGrpSpPr>
          <p:cNvPr id="1006" name="그룹 1006"/>
          <p:cNvGrpSpPr/>
          <p:nvPr/>
        </p:nvGrpSpPr>
        <p:grpSpPr>
          <a:xfrm>
            <a:off x="2883379" y="59289"/>
            <a:ext cx="1158428" cy="21429"/>
            <a:chOff x="2883379" y="59289"/>
            <a:chExt cx="1158428" cy="21429"/>
          </a:xfrm>
        </p:grpSpPr>
        <p:pic>
          <p:nvPicPr>
            <p:cNvPr id="21" name="Object 20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 rot="5400000">
              <a:off x="2883379" y="59289"/>
              <a:ext cx="1158428" cy="21429"/>
            </a:xfrm>
            <a:prstGeom prst="rect">
              <a:avLst/>
            </a:prstGeom>
          </p:spPr>
        </p:pic>
      </p:grpSp>
      <p:grpSp>
        <p:nvGrpSpPr>
          <p:cNvPr id="1007" name="그룹 1007"/>
          <p:cNvGrpSpPr/>
          <p:nvPr/>
        </p:nvGrpSpPr>
        <p:grpSpPr>
          <a:xfrm>
            <a:off x="14243908" y="59289"/>
            <a:ext cx="1158428" cy="21429"/>
            <a:chOff x="14243908" y="59289"/>
            <a:chExt cx="1158428" cy="21429"/>
          </a:xfrm>
        </p:grpSpPr>
        <p:pic>
          <p:nvPicPr>
            <p:cNvPr id="24" name="Object 23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 rot="5400000">
              <a:off x="14243908" y="59289"/>
              <a:ext cx="1158428" cy="21429"/>
            </a:xfrm>
            <a:prstGeom prst="rect">
              <a:avLst/>
            </a:prstGeom>
          </p:spPr>
        </p:pic>
      </p:grpSp>
      <p:grpSp>
        <p:nvGrpSpPr>
          <p:cNvPr id="1008" name="그룹 1008"/>
          <p:cNvGrpSpPr/>
          <p:nvPr/>
        </p:nvGrpSpPr>
        <p:grpSpPr>
          <a:xfrm>
            <a:off x="-461563" y="649687"/>
            <a:ext cx="19452819" cy="21429"/>
            <a:chOff x="-461563" y="649687"/>
            <a:chExt cx="19452819" cy="21429"/>
          </a:xfrm>
        </p:grpSpPr>
        <p:pic>
          <p:nvPicPr>
            <p:cNvPr id="27" name="Object 26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-461563" y="649687"/>
              <a:ext cx="19452819" cy="21429"/>
            </a:xfrm>
            <a:prstGeom prst="rect">
              <a:avLst/>
            </a:prstGeom>
          </p:spPr>
        </p:pic>
      </p:grpSp>
      <p:pic>
        <p:nvPicPr>
          <p:cNvPr id="29" name="Object 28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3020611" y="118298"/>
            <a:ext cx="5604243" cy="504595"/>
          </a:xfrm>
          <a:prstGeom prst="rect">
            <a:avLst/>
          </a:prstGeom>
        </p:spPr>
      </p:pic>
      <p:pic>
        <p:nvPicPr>
          <p:cNvPr id="30" name="Object 29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822175" y="149994"/>
            <a:ext cx="1853795" cy="443633"/>
          </a:xfrm>
          <a:prstGeom prst="rect">
            <a:avLst/>
          </a:prstGeom>
        </p:spPr>
      </p:pic>
      <p:pic>
        <p:nvPicPr>
          <p:cNvPr id="31" name="Object 30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4313175" y="97220"/>
            <a:ext cx="9071157" cy="573310"/>
          </a:xfrm>
          <a:prstGeom prst="rect">
            <a:avLst/>
          </a:prstGeom>
        </p:spPr>
      </p:pic>
      <p:pic>
        <p:nvPicPr>
          <p:cNvPr id="32" name="Object 31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3506049" y="5084668"/>
            <a:ext cx="3717538" cy="554071"/>
          </a:xfrm>
          <a:prstGeom prst="rect">
            <a:avLst/>
          </a:prstGeom>
        </p:spPr>
      </p:pic>
      <p:grpSp>
        <p:nvGrpSpPr>
          <p:cNvPr id="1009" name="그룹 1009"/>
          <p:cNvGrpSpPr/>
          <p:nvPr/>
        </p:nvGrpSpPr>
        <p:grpSpPr>
          <a:xfrm>
            <a:off x="-1116886" y="9442747"/>
            <a:ext cx="19452819" cy="21429"/>
            <a:chOff x="-1116886" y="9442747"/>
            <a:chExt cx="19452819" cy="21429"/>
          </a:xfrm>
        </p:grpSpPr>
        <p:pic>
          <p:nvPicPr>
            <p:cNvPr id="34" name="Object 33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-1116886" y="9442747"/>
              <a:ext cx="19452819" cy="21429"/>
            </a:xfrm>
            <a:prstGeom prst="rect">
              <a:avLst/>
            </a:prstGeom>
          </p:spPr>
        </p:pic>
      </p:grpSp>
      <p:grpSp>
        <p:nvGrpSpPr>
          <p:cNvPr id="1010" name="그룹 1010"/>
          <p:cNvGrpSpPr/>
          <p:nvPr/>
        </p:nvGrpSpPr>
        <p:grpSpPr>
          <a:xfrm>
            <a:off x="423497" y="5447310"/>
            <a:ext cx="9409545" cy="21429"/>
            <a:chOff x="423497" y="5447310"/>
            <a:chExt cx="9409545" cy="21429"/>
          </a:xfrm>
        </p:grpSpPr>
        <p:pic>
          <p:nvPicPr>
            <p:cNvPr id="37" name="Object 36"/>
            <p:cNvPicPr>
              <a:picLocks noChangeAspect="1"/>
            </p:cNvPicPr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23497" y="5447310"/>
              <a:ext cx="9409545" cy="21429"/>
            </a:xfrm>
            <a:prstGeom prst="rect">
              <a:avLst/>
            </a:prstGeom>
          </p:spPr>
        </p:pic>
      </p:grpSp>
      <p:pic>
        <p:nvPicPr>
          <p:cNvPr id="39" name="Object 38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814556" y="5890370"/>
            <a:ext cx="1278794" cy="571651"/>
          </a:xfrm>
          <a:prstGeom prst="rect">
            <a:avLst/>
          </a:prstGeom>
        </p:spPr>
      </p:pic>
      <p:grpSp>
        <p:nvGrpSpPr>
          <p:cNvPr id="1011" name="그룹 1011"/>
          <p:cNvGrpSpPr/>
          <p:nvPr/>
        </p:nvGrpSpPr>
        <p:grpSpPr>
          <a:xfrm>
            <a:off x="1149140" y="5142857"/>
            <a:ext cx="2199989" cy="540744"/>
            <a:chOff x="1149140" y="5142857"/>
            <a:chExt cx="2199989" cy="540744"/>
          </a:xfrm>
        </p:grpSpPr>
        <p:grpSp>
          <p:nvGrpSpPr>
            <p:cNvPr id="1012" name="그룹 1012"/>
            <p:cNvGrpSpPr/>
            <p:nvPr/>
          </p:nvGrpSpPr>
          <p:grpSpPr>
            <a:xfrm>
              <a:off x="1149140" y="5142857"/>
              <a:ext cx="2199989" cy="540744"/>
              <a:chOff x="1149140" y="5142857"/>
              <a:chExt cx="2199989" cy="540744"/>
            </a:xfrm>
          </p:grpSpPr>
          <p:pic>
            <p:nvPicPr>
              <p:cNvPr id="42" name="Object 41"/>
              <p:cNvPicPr>
                <a:picLocks noChangeAspect="1"/>
              </p:cNvPicPr>
              <p:nvPr/>
            </p:nvPicPr>
            <p:blipFill>
              <a:blip r:embed="rId17" cstate="print"/>
              <a:stretch>
                <a:fillRect/>
              </a:stretch>
            </p:blipFill>
            <p:spPr>
              <a:xfrm>
                <a:off x="84440" y="4907780"/>
                <a:ext cx="4399978" cy="1081489"/>
              </a:xfrm>
              <a:prstGeom prst="rect">
                <a:avLst/>
              </a:prstGeom>
            </p:spPr>
          </p:pic>
          <p:pic>
            <p:nvPicPr>
              <p:cNvPr id="43" name="Object 42"/>
              <p:cNvPicPr>
                <a:picLocks noChangeAspect="1"/>
              </p:cNvPicPr>
              <p:nvPr/>
            </p:nvPicPr>
            <p:blipFill>
              <a:blip r:embed="rId18" cstate="print"/>
              <a:stretch>
                <a:fillRect/>
              </a:stretch>
            </p:blipFill>
            <p:spPr>
              <a:xfrm>
                <a:off x="1149140" y="5142857"/>
                <a:ext cx="2199989" cy="540744"/>
              </a:xfrm>
              <a:prstGeom prst="rect">
                <a:avLst/>
              </a:prstGeom>
            </p:spPr>
          </p:pic>
        </p:grpSp>
        <p:pic>
          <p:nvPicPr>
            <p:cNvPr id="45" name="Object 44"/>
            <p:cNvPicPr>
              <a:picLocks noChangeAspect="1"/>
            </p:cNvPicPr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825226" y="5089331"/>
              <a:ext cx="2643297" cy="798030"/>
            </a:xfrm>
            <a:prstGeom prst="rect">
              <a:avLst/>
            </a:prstGeom>
          </p:spPr>
        </p:pic>
      </p:grpSp>
      <p:grpSp>
        <p:nvGrpSpPr>
          <p:cNvPr id="1013" name="그룹 1013"/>
          <p:cNvGrpSpPr/>
          <p:nvPr/>
        </p:nvGrpSpPr>
        <p:grpSpPr>
          <a:xfrm>
            <a:off x="2014280" y="6023702"/>
            <a:ext cx="724949" cy="172258"/>
            <a:chOff x="2014280" y="6023702"/>
            <a:chExt cx="724949" cy="172258"/>
          </a:xfrm>
        </p:grpSpPr>
        <p:pic>
          <p:nvPicPr>
            <p:cNvPr id="48" name="Object 47"/>
            <p:cNvPicPr>
              <a:picLocks noChangeAspect="1"/>
            </p:cNvPicPr>
            <p:nvPr/>
          </p:nvPicPr>
          <p:blipFill>
            <a:blip r:embed="rId20" cstate="print"/>
            <a:stretch>
              <a:fillRect/>
            </a:stretch>
          </p:blipFill>
          <p:spPr>
            <a:xfrm rot="10800000">
              <a:off x="2014280" y="6023702"/>
              <a:ext cx="724949" cy="172258"/>
            </a:xfrm>
            <a:prstGeom prst="rect">
              <a:avLst/>
            </a:prstGeom>
          </p:spPr>
        </p:pic>
      </p:grpSp>
      <p:grpSp>
        <p:nvGrpSpPr>
          <p:cNvPr id="1014" name="그룹 1014"/>
          <p:cNvGrpSpPr/>
          <p:nvPr/>
        </p:nvGrpSpPr>
        <p:grpSpPr>
          <a:xfrm>
            <a:off x="4287099" y="6023702"/>
            <a:ext cx="724949" cy="172258"/>
            <a:chOff x="4287097" y="6023702"/>
            <a:chExt cx="724949" cy="172258"/>
          </a:xfrm>
        </p:grpSpPr>
        <p:pic>
          <p:nvPicPr>
            <p:cNvPr id="51" name="Object 50"/>
            <p:cNvPicPr>
              <a:picLocks noChangeAspect="1"/>
            </p:cNvPicPr>
            <p:nvPr/>
          </p:nvPicPr>
          <p:blipFill>
            <a:blip r:embed="rId20" cstate="print"/>
            <a:stretch>
              <a:fillRect/>
            </a:stretch>
          </p:blipFill>
          <p:spPr>
            <a:xfrm rot="10800000">
              <a:off x="4287097" y="6023702"/>
              <a:ext cx="724949" cy="172258"/>
            </a:xfrm>
            <a:prstGeom prst="rect">
              <a:avLst/>
            </a:prstGeom>
          </p:spPr>
        </p:pic>
      </p:grpSp>
      <p:grpSp>
        <p:nvGrpSpPr>
          <p:cNvPr id="1015" name="그룹 1015"/>
          <p:cNvGrpSpPr/>
          <p:nvPr/>
        </p:nvGrpSpPr>
        <p:grpSpPr>
          <a:xfrm>
            <a:off x="6001406" y="6023702"/>
            <a:ext cx="724949" cy="172258"/>
            <a:chOff x="6001404" y="6023702"/>
            <a:chExt cx="724949" cy="172258"/>
          </a:xfrm>
        </p:grpSpPr>
        <p:pic>
          <p:nvPicPr>
            <p:cNvPr id="54" name="Object 53"/>
            <p:cNvPicPr>
              <a:picLocks noChangeAspect="1"/>
            </p:cNvPicPr>
            <p:nvPr/>
          </p:nvPicPr>
          <p:blipFill>
            <a:blip r:embed="rId20" cstate="print"/>
            <a:stretch>
              <a:fillRect/>
            </a:stretch>
          </p:blipFill>
          <p:spPr>
            <a:xfrm rot="10800000">
              <a:off x="6001404" y="6023702"/>
              <a:ext cx="724949" cy="172258"/>
            </a:xfrm>
            <a:prstGeom prst="rect">
              <a:avLst/>
            </a:prstGeom>
          </p:spPr>
        </p:pic>
      </p:grpSp>
      <p:pic>
        <p:nvPicPr>
          <p:cNvPr id="56" name="Object 55"/>
          <p:cNvPicPr>
            <a:picLocks noChangeAspect="1"/>
          </p:cNvPicPr>
          <p:nvPr/>
        </p:nvPicPr>
        <p:blipFill>
          <a:blip r:embed="rId21" cstate="print"/>
          <a:stretch>
            <a:fillRect/>
          </a:stretch>
        </p:blipFill>
        <p:spPr>
          <a:xfrm>
            <a:off x="2798430" y="5869818"/>
            <a:ext cx="1661013" cy="592203"/>
          </a:xfrm>
          <a:prstGeom prst="rect">
            <a:avLst/>
          </a:prstGeom>
        </p:spPr>
      </p:pic>
      <p:pic>
        <p:nvPicPr>
          <p:cNvPr id="57" name="Object 56"/>
          <p:cNvPicPr>
            <a:picLocks noChangeAspect="1"/>
          </p:cNvPicPr>
          <p:nvPr/>
        </p:nvPicPr>
        <p:blipFill>
          <a:blip r:embed="rId22" cstate="print"/>
          <a:stretch>
            <a:fillRect/>
          </a:stretch>
        </p:blipFill>
        <p:spPr>
          <a:xfrm>
            <a:off x="5075687" y="5890372"/>
            <a:ext cx="1035308" cy="571651"/>
          </a:xfrm>
          <a:prstGeom prst="rect">
            <a:avLst/>
          </a:prstGeom>
        </p:spPr>
      </p:pic>
      <p:pic>
        <p:nvPicPr>
          <p:cNvPr id="58" name="Object 57"/>
          <p:cNvPicPr>
            <a:picLocks noChangeAspect="1"/>
          </p:cNvPicPr>
          <p:nvPr/>
        </p:nvPicPr>
        <p:blipFill>
          <a:blip r:embed="rId23" cstate="print"/>
          <a:stretch>
            <a:fillRect/>
          </a:stretch>
        </p:blipFill>
        <p:spPr>
          <a:xfrm>
            <a:off x="6783497" y="5890372"/>
            <a:ext cx="1227356" cy="571651"/>
          </a:xfrm>
          <a:prstGeom prst="rect">
            <a:avLst/>
          </a:prstGeom>
        </p:spPr>
      </p:pic>
      <p:grpSp>
        <p:nvGrpSpPr>
          <p:cNvPr id="1016" name="그룹 1016"/>
          <p:cNvGrpSpPr/>
          <p:nvPr/>
        </p:nvGrpSpPr>
        <p:grpSpPr>
          <a:xfrm>
            <a:off x="7899728" y="6023702"/>
            <a:ext cx="724949" cy="172258"/>
            <a:chOff x="7899726" y="6023702"/>
            <a:chExt cx="724949" cy="172258"/>
          </a:xfrm>
        </p:grpSpPr>
        <p:pic>
          <p:nvPicPr>
            <p:cNvPr id="60" name="Object 59"/>
            <p:cNvPicPr>
              <a:picLocks noChangeAspect="1"/>
            </p:cNvPicPr>
            <p:nvPr/>
          </p:nvPicPr>
          <p:blipFill>
            <a:blip r:embed="rId20" cstate="print"/>
            <a:stretch>
              <a:fillRect/>
            </a:stretch>
          </p:blipFill>
          <p:spPr>
            <a:xfrm rot="10800000">
              <a:off x="7899726" y="6023702"/>
              <a:ext cx="724949" cy="172258"/>
            </a:xfrm>
            <a:prstGeom prst="rect">
              <a:avLst/>
            </a:prstGeom>
          </p:spPr>
        </p:pic>
      </p:grpSp>
      <p:pic>
        <p:nvPicPr>
          <p:cNvPr id="62" name="Object 61"/>
          <p:cNvPicPr>
            <a:picLocks noChangeAspect="1"/>
          </p:cNvPicPr>
          <p:nvPr/>
        </p:nvPicPr>
        <p:blipFill>
          <a:blip r:embed="rId24" cstate="print"/>
          <a:stretch>
            <a:fillRect/>
          </a:stretch>
        </p:blipFill>
        <p:spPr>
          <a:xfrm>
            <a:off x="8688316" y="5890372"/>
            <a:ext cx="1419622" cy="571651"/>
          </a:xfrm>
          <a:prstGeom prst="rect">
            <a:avLst/>
          </a:prstGeom>
        </p:spPr>
      </p:pic>
      <p:pic>
        <p:nvPicPr>
          <p:cNvPr id="63" name="Object 62"/>
          <p:cNvPicPr>
            <a:picLocks noChangeAspect="1"/>
          </p:cNvPicPr>
          <p:nvPr/>
        </p:nvPicPr>
        <p:blipFill>
          <a:blip r:embed="rId25" cstate="print"/>
          <a:stretch>
            <a:fillRect/>
          </a:stretch>
        </p:blipFill>
        <p:spPr>
          <a:xfrm>
            <a:off x="807889" y="6427154"/>
            <a:ext cx="9179489" cy="851813"/>
          </a:xfrm>
          <a:prstGeom prst="rect">
            <a:avLst/>
          </a:prstGeom>
        </p:spPr>
      </p:pic>
      <p:pic>
        <p:nvPicPr>
          <p:cNvPr id="64" name="Object 63"/>
          <p:cNvPicPr>
            <a:picLocks noChangeAspect="1"/>
          </p:cNvPicPr>
          <p:nvPr/>
        </p:nvPicPr>
        <p:blipFill>
          <a:blip r:embed="rId26" cstate="print"/>
          <a:stretch>
            <a:fillRect/>
          </a:stretch>
        </p:blipFill>
        <p:spPr>
          <a:xfrm>
            <a:off x="3542335" y="7246620"/>
            <a:ext cx="3039576" cy="554071"/>
          </a:xfrm>
          <a:prstGeom prst="rect">
            <a:avLst/>
          </a:prstGeom>
        </p:spPr>
      </p:pic>
      <p:grpSp>
        <p:nvGrpSpPr>
          <p:cNvPr id="1017" name="그룹 1017"/>
          <p:cNvGrpSpPr/>
          <p:nvPr/>
        </p:nvGrpSpPr>
        <p:grpSpPr>
          <a:xfrm>
            <a:off x="459778" y="7609262"/>
            <a:ext cx="9409545" cy="21429"/>
            <a:chOff x="459778" y="7609262"/>
            <a:chExt cx="9409545" cy="21429"/>
          </a:xfrm>
        </p:grpSpPr>
        <p:pic>
          <p:nvPicPr>
            <p:cNvPr id="66" name="Object 65"/>
            <p:cNvPicPr>
              <a:picLocks noChangeAspect="1"/>
            </p:cNvPicPr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59778" y="7609262"/>
              <a:ext cx="9409545" cy="21429"/>
            </a:xfrm>
            <a:prstGeom prst="rect">
              <a:avLst/>
            </a:prstGeom>
          </p:spPr>
        </p:pic>
      </p:grpSp>
      <p:pic>
        <p:nvPicPr>
          <p:cNvPr id="68" name="Object 67"/>
          <p:cNvPicPr>
            <a:picLocks noChangeAspect="1"/>
          </p:cNvPicPr>
          <p:nvPr/>
        </p:nvPicPr>
        <p:blipFill>
          <a:blip r:embed="rId24" cstate="print"/>
          <a:stretch>
            <a:fillRect/>
          </a:stretch>
        </p:blipFill>
        <p:spPr>
          <a:xfrm>
            <a:off x="812740" y="8052324"/>
            <a:ext cx="1419657" cy="571667"/>
          </a:xfrm>
          <a:prstGeom prst="rect">
            <a:avLst/>
          </a:prstGeom>
        </p:spPr>
      </p:pic>
      <p:grpSp>
        <p:nvGrpSpPr>
          <p:cNvPr id="1018" name="그룹 1018"/>
          <p:cNvGrpSpPr/>
          <p:nvPr/>
        </p:nvGrpSpPr>
        <p:grpSpPr>
          <a:xfrm>
            <a:off x="1185421" y="7304809"/>
            <a:ext cx="2199989" cy="540744"/>
            <a:chOff x="1185421" y="7304809"/>
            <a:chExt cx="2199989" cy="540744"/>
          </a:xfrm>
        </p:grpSpPr>
        <p:grpSp>
          <p:nvGrpSpPr>
            <p:cNvPr id="1019" name="그룹 1019"/>
            <p:cNvGrpSpPr/>
            <p:nvPr/>
          </p:nvGrpSpPr>
          <p:grpSpPr>
            <a:xfrm>
              <a:off x="1185421" y="7304809"/>
              <a:ext cx="2199989" cy="540744"/>
              <a:chOff x="1185421" y="7304809"/>
              <a:chExt cx="2199989" cy="540744"/>
            </a:xfrm>
          </p:grpSpPr>
          <p:pic>
            <p:nvPicPr>
              <p:cNvPr id="71" name="Object 70"/>
              <p:cNvPicPr>
                <a:picLocks noChangeAspect="1"/>
              </p:cNvPicPr>
              <p:nvPr/>
            </p:nvPicPr>
            <p:blipFill>
              <a:blip r:embed="rId17" cstate="print"/>
              <a:stretch>
                <a:fillRect/>
              </a:stretch>
            </p:blipFill>
            <p:spPr>
              <a:xfrm>
                <a:off x="120722" y="7069732"/>
                <a:ext cx="4399978" cy="1081489"/>
              </a:xfrm>
              <a:prstGeom prst="rect">
                <a:avLst/>
              </a:prstGeom>
            </p:spPr>
          </p:pic>
          <p:pic>
            <p:nvPicPr>
              <p:cNvPr id="72" name="Object 71"/>
              <p:cNvPicPr>
                <a:picLocks noChangeAspect="1"/>
              </p:cNvPicPr>
              <p:nvPr/>
            </p:nvPicPr>
            <p:blipFill>
              <a:blip r:embed="rId18" cstate="print"/>
              <a:stretch>
                <a:fillRect/>
              </a:stretch>
            </p:blipFill>
            <p:spPr>
              <a:xfrm>
                <a:off x="1185421" y="7304809"/>
                <a:ext cx="2199989" cy="540744"/>
              </a:xfrm>
              <a:prstGeom prst="rect">
                <a:avLst/>
              </a:prstGeom>
            </p:spPr>
          </p:pic>
        </p:grpSp>
        <p:pic>
          <p:nvPicPr>
            <p:cNvPr id="74" name="Object 73"/>
            <p:cNvPicPr>
              <a:picLocks noChangeAspect="1"/>
            </p:cNvPicPr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861512" y="7251283"/>
              <a:ext cx="2643297" cy="798030"/>
            </a:xfrm>
            <a:prstGeom prst="rect">
              <a:avLst/>
            </a:prstGeom>
          </p:spPr>
        </p:pic>
      </p:grpSp>
      <p:grpSp>
        <p:nvGrpSpPr>
          <p:cNvPr id="1020" name="그룹 1020"/>
          <p:cNvGrpSpPr/>
          <p:nvPr/>
        </p:nvGrpSpPr>
        <p:grpSpPr>
          <a:xfrm>
            <a:off x="2041038" y="8185657"/>
            <a:ext cx="426083" cy="172258"/>
            <a:chOff x="2041038" y="8185657"/>
            <a:chExt cx="426083" cy="172258"/>
          </a:xfrm>
        </p:grpSpPr>
        <p:pic>
          <p:nvPicPr>
            <p:cNvPr id="77" name="Object 76"/>
            <p:cNvPicPr>
              <a:picLocks noChangeAspect="1"/>
            </p:cNvPicPr>
            <p:nvPr/>
          </p:nvPicPr>
          <p:blipFill>
            <a:blip r:embed="rId28" cstate="print"/>
            <a:stretch>
              <a:fillRect/>
            </a:stretch>
          </p:blipFill>
          <p:spPr>
            <a:xfrm rot="10800000">
              <a:off x="2041038" y="8185657"/>
              <a:ext cx="426083" cy="172258"/>
            </a:xfrm>
            <a:prstGeom prst="rect">
              <a:avLst/>
            </a:prstGeom>
          </p:spPr>
        </p:pic>
      </p:grpSp>
      <p:grpSp>
        <p:nvGrpSpPr>
          <p:cNvPr id="1021" name="그룹 1021"/>
          <p:cNvGrpSpPr/>
          <p:nvPr/>
        </p:nvGrpSpPr>
        <p:grpSpPr>
          <a:xfrm>
            <a:off x="3809092" y="8185657"/>
            <a:ext cx="542382" cy="172258"/>
            <a:chOff x="3809092" y="8185657"/>
            <a:chExt cx="542382" cy="172258"/>
          </a:xfrm>
        </p:grpSpPr>
        <p:pic>
          <p:nvPicPr>
            <p:cNvPr id="80" name="Object 79"/>
            <p:cNvPicPr>
              <a:picLocks noChangeAspect="1"/>
            </p:cNvPicPr>
            <p:nvPr/>
          </p:nvPicPr>
          <p:blipFill>
            <a:blip r:embed="rId29" cstate="print"/>
            <a:stretch>
              <a:fillRect/>
            </a:stretch>
          </p:blipFill>
          <p:spPr>
            <a:xfrm rot="10800000">
              <a:off x="3809092" y="8185657"/>
              <a:ext cx="542382" cy="172258"/>
            </a:xfrm>
            <a:prstGeom prst="rect">
              <a:avLst/>
            </a:prstGeom>
          </p:spPr>
        </p:pic>
      </p:grpSp>
      <p:grpSp>
        <p:nvGrpSpPr>
          <p:cNvPr id="1022" name="그룹 1022"/>
          <p:cNvGrpSpPr/>
          <p:nvPr/>
        </p:nvGrpSpPr>
        <p:grpSpPr>
          <a:xfrm>
            <a:off x="5418638" y="8185657"/>
            <a:ext cx="572746" cy="172258"/>
            <a:chOff x="5418638" y="8185657"/>
            <a:chExt cx="572746" cy="172258"/>
          </a:xfrm>
        </p:grpSpPr>
        <p:pic>
          <p:nvPicPr>
            <p:cNvPr id="83" name="Object 82"/>
            <p:cNvPicPr>
              <a:picLocks noChangeAspect="1"/>
            </p:cNvPicPr>
            <p:nvPr/>
          </p:nvPicPr>
          <p:blipFill>
            <a:blip r:embed="rId30" cstate="print"/>
            <a:stretch>
              <a:fillRect/>
            </a:stretch>
          </p:blipFill>
          <p:spPr>
            <a:xfrm rot="10800000">
              <a:off x="5418638" y="8185657"/>
              <a:ext cx="572746" cy="172258"/>
            </a:xfrm>
            <a:prstGeom prst="rect">
              <a:avLst/>
            </a:prstGeom>
          </p:spPr>
        </p:pic>
      </p:grpSp>
      <p:pic>
        <p:nvPicPr>
          <p:cNvPr id="85" name="Object 84"/>
          <p:cNvPicPr>
            <a:picLocks noChangeAspect="1"/>
          </p:cNvPicPr>
          <p:nvPr/>
        </p:nvPicPr>
        <p:blipFill>
          <a:blip r:embed="rId31" cstate="print"/>
          <a:stretch>
            <a:fillRect/>
          </a:stretch>
        </p:blipFill>
        <p:spPr>
          <a:xfrm>
            <a:off x="2453762" y="8052324"/>
            <a:ext cx="1542924" cy="571667"/>
          </a:xfrm>
          <a:prstGeom prst="rect">
            <a:avLst/>
          </a:prstGeom>
        </p:spPr>
      </p:pic>
      <p:pic>
        <p:nvPicPr>
          <p:cNvPr id="86" name="Object 85"/>
          <p:cNvPicPr>
            <a:picLocks noChangeAspect="1"/>
          </p:cNvPicPr>
          <p:nvPr/>
        </p:nvPicPr>
        <p:blipFill>
          <a:blip r:embed="rId32" cstate="print"/>
          <a:stretch>
            <a:fillRect/>
          </a:stretch>
        </p:blipFill>
        <p:spPr>
          <a:xfrm>
            <a:off x="4331019" y="8003390"/>
            <a:ext cx="1225600" cy="622990"/>
          </a:xfrm>
          <a:prstGeom prst="rect">
            <a:avLst/>
          </a:prstGeom>
        </p:spPr>
      </p:pic>
      <p:pic>
        <p:nvPicPr>
          <p:cNvPr id="87" name="Object 86"/>
          <p:cNvPicPr>
            <a:picLocks noChangeAspect="1"/>
          </p:cNvPicPr>
          <p:nvPr/>
        </p:nvPicPr>
        <p:blipFill>
          <a:blip r:embed="rId33" cstate="print"/>
          <a:stretch>
            <a:fillRect/>
          </a:stretch>
        </p:blipFill>
        <p:spPr>
          <a:xfrm>
            <a:off x="5962638" y="8003390"/>
            <a:ext cx="1417714" cy="622990"/>
          </a:xfrm>
          <a:prstGeom prst="rect">
            <a:avLst/>
          </a:prstGeom>
        </p:spPr>
      </p:pic>
      <p:grpSp>
        <p:nvGrpSpPr>
          <p:cNvPr id="1023" name="그룹 1023"/>
          <p:cNvGrpSpPr/>
          <p:nvPr/>
        </p:nvGrpSpPr>
        <p:grpSpPr>
          <a:xfrm>
            <a:off x="7183627" y="8185657"/>
            <a:ext cx="526124" cy="172258"/>
            <a:chOff x="7183627" y="8185657"/>
            <a:chExt cx="526124" cy="172258"/>
          </a:xfrm>
        </p:grpSpPr>
        <p:pic>
          <p:nvPicPr>
            <p:cNvPr id="89" name="Object 88"/>
            <p:cNvPicPr>
              <a:picLocks noChangeAspect="1"/>
            </p:cNvPicPr>
            <p:nvPr/>
          </p:nvPicPr>
          <p:blipFill>
            <a:blip r:embed="rId34" cstate="print"/>
            <a:stretch>
              <a:fillRect/>
            </a:stretch>
          </p:blipFill>
          <p:spPr>
            <a:xfrm rot="10800000">
              <a:off x="7183627" y="8185657"/>
              <a:ext cx="526124" cy="172258"/>
            </a:xfrm>
            <a:prstGeom prst="rect">
              <a:avLst/>
            </a:prstGeom>
          </p:spPr>
        </p:pic>
      </p:grpSp>
      <p:grpSp>
        <p:nvGrpSpPr>
          <p:cNvPr id="1024" name="그룹 1024"/>
          <p:cNvGrpSpPr/>
          <p:nvPr/>
        </p:nvGrpSpPr>
        <p:grpSpPr>
          <a:xfrm>
            <a:off x="8717890" y="8185657"/>
            <a:ext cx="526124" cy="172258"/>
            <a:chOff x="8717890" y="8185657"/>
            <a:chExt cx="526124" cy="172258"/>
          </a:xfrm>
        </p:grpSpPr>
        <p:pic>
          <p:nvPicPr>
            <p:cNvPr id="92" name="Object 91"/>
            <p:cNvPicPr>
              <a:picLocks noChangeAspect="1"/>
            </p:cNvPicPr>
            <p:nvPr/>
          </p:nvPicPr>
          <p:blipFill>
            <a:blip r:embed="rId34" cstate="print"/>
            <a:stretch>
              <a:fillRect/>
            </a:stretch>
          </p:blipFill>
          <p:spPr>
            <a:xfrm rot="10800000">
              <a:off x="8717890" y="8185657"/>
              <a:ext cx="526124" cy="172258"/>
            </a:xfrm>
            <a:prstGeom prst="rect">
              <a:avLst/>
            </a:prstGeom>
          </p:spPr>
        </p:pic>
      </p:grpSp>
      <p:pic>
        <p:nvPicPr>
          <p:cNvPr id="94" name="Object 93"/>
          <p:cNvPicPr>
            <a:picLocks noChangeAspect="1"/>
          </p:cNvPicPr>
          <p:nvPr/>
        </p:nvPicPr>
        <p:blipFill>
          <a:blip r:embed="rId35" cstate="print"/>
          <a:stretch>
            <a:fillRect/>
          </a:stretch>
        </p:blipFill>
        <p:spPr>
          <a:xfrm>
            <a:off x="7696029" y="8003390"/>
            <a:ext cx="1235124" cy="622990"/>
          </a:xfrm>
          <a:prstGeom prst="rect">
            <a:avLst/>
          </a:prstGeom>
        </p:spPr>
      </p:pic>
      <p:pic>
        <p:nvPicPr>
          <p:cNvPr id="95" name="Object 94"/>
          <p:cNvPicPr>
            <a:picLocks noChangeAspect="1"/>
          </p:cNvPicPr>
          <p:nvPr/>
        </p:nvPicPr>
        <p:blipFill>
          <a:blip r:embed="rId36" cstate="print"/>
          <a:stretch>
            <a:fillRect/>
          </a:stretch>
        </p:blipFill>
        <p:spPr>
          <a:xfrm>
            <a:off x="844170" y="8589106"/>
            <a:ext cx="9412203" cy="851813"/>
          </a:xfrm>
          <a:prstGeom prst="rect">
            <a:avLst/>
          </a:prstGeom>
        </p:spPr>
      </p:pic>
      <p:pic>
        <p:nvPicPr>
          <p:cNvPr id="96" name="Object 95"/>
          <p:cNvPicPr>
            <a:picLocks noChangeAspect="1"/>
          </p:cNvPicPr>
          <p:nvPr/>
        </p:nvPicPr>
        <p:blipFill>
          <a:blip r:embed="rId37" cstate="print"/>
          <a:stretch>
            <a:fillRect/>
          </a:stretch>
        </p:blipFill>
        <p:spPr>
          <a:xfrm>
            <a:off x="9235402" y="8003390"/>
            <a:ext cx="850895" cy="622990"/>
          </a:xfrm>
          <a:prstGeom prst="rect">
            <a:avLst/>
          </a:prstGeom>
        </p:spPr>
      </p:pic>
      <p:sp>
        <p:nvSpPr>
          <p:cNvPr id="73" name="TextBox 72"/>
          <p:cNvSpPr txBox="1"/>
          <p:nvPr/>
        </p:nvSpPr>
        <p:spPr>
          <a:xfrm>
            <a:off x="8893582" y="9712385"/>
            <a:ext cx="463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>
                <a:latin typeface="Lucida Sans Typewriter" panose="020B0509030504030204" pitchFamily="49" charset="0"/>
              </a:rPr>
              <a:t>12</a:t>
            </a:r>
            <a:endParaRPr lang="ko-KR" altLang="en-US" b="1" dirty="0">
              <a:latin typeface="Lucida Sans Typewriter" panose="020B0509030504030204" pitchFamily="49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74264" y="3826552"/>
            <a:ext cx="6588842" cy="4001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ko-KR" sz="2000" b="1" dirty="0" err="1"/>
              <a:t>Haeparang</a:t>
            </a:r>
            <a:r>
              <a:rPr lang="en-US" altLang="ko-KR" sz="2000" b="1" dirty="0"/>
              <a:t> track 8,9 course (</a:t>
            </a:r>
            <a:r>
              <a:rPr lang="en-US" altLang="ko-KR" sz="2000" b="1" dirty="0" err="1"/>
              <a:t>Seksyon</a:t>
            </a:r>
            <a:r>
              <a:rPr lang="en-US" altLang="ko-KR" sz="2000" b="1" dirty="0"/>
              <a:t> ng Ulsan Dong-</a:t>
            </a:r>
            <a:r>
              <a:rPr lang="en-US" altLang="ko-KR" sz="2000" b="1" dirty="0" err="1"/>
              <a:t>gu</a:t>
            </a:r>
            <a:r>
              <a:rPr lang="en-US" altLang="ko-KR" sz="2000" b="1" dirty="0"/>
              <a:t>)</a:t>
            </a:r>
            <a:endParaRPr lang="ko-KR" altLang="en-US" sz="2000" b="1" dirty="0"/>
          </a:p>
        </p:txBody>
      </p:sp>
      <p:sp>
        <p:nvSpPr>
          <p:cNvPr id="75" name="TextBox 96"/>
          <p:cNvSpPr txBox="1"/>
          <p:nvPr/>
        </p:nvSpPr>
        <p:spPr>
          <a:xfrm>
            <a:off x="3431304" y="5125135"/>
            <a:ext cx="6401737" cy="3231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37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72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08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43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80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15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952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087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500" dirty="0" err="1">
                <a:solidFill>
                  <a:schemeClr val="bg1">
                    <a:lumMod val="50000"/>
                  </a:schemeClr>
                </a:solidFill>
              </a:rPr>
              <a:t>Kabuoang</a:t>
            </a:r>
            <a:r>
              <a:rPr lang="en-US" altLang="ko-KR" sz="15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ko-KR" sz="1500" dirty="0" err="1">
                <a:solidFill>
                  <a:schemeClr val="bg1">
                    <a:lumMod val="50000"/>
                  </a:schemeClr>
                </a:solidFill>
              </a:rPr>
              <a:t>distansya</a:t>
            </a:r>
            <a:r>
              <a:rPr lang="en-US" altLang="ko-KR" sz="1500" dirty="0">
                <a:solidFill>
                  <a:schemeClr val="bg1">
                    <a:lumMod val="50000"/>
                  </a:schemeClr>
                </a:solidFill>
              </a:rPr>
              <a:t>: 12.2km	             </a:t>
            </a:r>
            <a:r>
              <a:rPr lang="en-US" altLang="ko-KR" sz="1500" dirty="0" err="1">
                <a:solidFill>
                  <a:schemeClr val="bg1">
                    <a:lumMod val="50000"/>
                  </a:schemeClr>
                </a:solidFill>
              </a:rPr>
              <a:t>Oras</a:t>
            </a:r>
            <a:r>
              <a:rPr lang="en-US" altLang="ko-KR" sz="15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ko-KR" sz="1500" dirty="0" err="1">
                <a:solidFill>
                  <a:schemeClr val="bg1">
                    <a:lumMod val="50000"/>
                  </a:schemeClr>
                </a:solidFill>
              </a:rPr>
              <a:t>na</a:t>
            </a:r>
            <a:r>
              <a:rPr lang="en-US" altLang="ko-KR" sz="15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ko-KR" sz="1500" dirty="0" err="1">
                <a:solidFill>
                  <a:schemeClr val="bg1">
                    <a:lumMod val="50000"/>
                  </a:schemeClr>
                </a:solidFill>
              </a:rPr>
              <a:t>kailangan</a:t>
            </a:r>
            <a:r>
              <a:rPr lang="en-US" altLang="ko-KR" sz="1500" dirty="0">
                <a:solidFill>
                  <a:schemeClr val="bg1">
                    <a:lumMod val="50000"/>
                  </a:schemeClr>
                </a:solidFill>
              </a:rPr>
              <a:t>: 4 </a:t>
            </a:r>
            <a:r>
              <a:rPr lang="en-US" altLang="ko-KR" sz="1500" dirty="0" err="1">
                <a:solidFill>
                  <a:schemeClr val="bg1">
                    <a:lumMod val="50000"/>
                  </a:schemeClr>
                </a:solidFill>
              </a:rPr>
              <a:t>oras</a:t>
            </a:r>
            <a:r>
              <a:rPr lang="en-US" altLang="ko-KR" sz="1500" dirty="0">
                <a:solidFill>
                  <a:schemeClr val="bg1">
                    <a:lumMod val="50000"/>
                  </a:schemeClr>
                </a:solidFill>
              </a:rPr>
              <a:t> 30minuto</a:t>
            </a:r>
            <a:endParaRPr lang="ko-KR" altLang="en-US" sz="15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6" name="TextBox 98"/>
          <p:cNvSpPr txBox="1"/>
          <p:nvPr/>
        </p:nvSpPr>
        <p:spPr>
          <a:xfrm>
            <a:off x="3514774" y="7277348"/>
            <a:ext cx="6017392" cy="3231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37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72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08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43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80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15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952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087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500" dirty="0" err="1">
                <a:solidFill>
                  <a:schemeClr val="bg1">
                    <a:lumMod val="50000"/>
                  </a:schemeClr>
                </a:solidFill>
              </a:rPr>
              <a:t>Kabuoang</a:t>
            </a:r>
            <a:r>
              <a:rPr lang="en-US" altLang="ko-KR" sz="15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ko-KR" sz="1500" dirty="0" err="1">
                <a:solidFill>
                  <a:schemeClr val="bg1">
                    <a:lumMod val="50000"/>
                  </a:schemeClr>
                </a:solidFill>
              </a:rPr>
              <a:t>distansya</a:t>
            </a:r>
            <a:r>
              <a:rPr lang="en-US" altLang="ko-KR" sz="1500" dirty="0">
                <a:solidFill>
                  <a:schemeClr val="bg1">
                    <a:lumMod val="50000"/>
                  </a:schemeClr>
                </a:solidFill>
              </a:rPr>
              <a:t>: 19km	            </a:t>
            </a:r>
            <a:r>
              <a:rPr lang="en-US" altLang="ko-KR" sz="1500" dirty="0" err="1">
                <a:solidFill>
                  <a:schemeClr val="bg1">
                    <a:lumMod val="50000"/>
                  </a:schemeClr>
                </a:solidFill>
              </a:rPr>
              <a:t>Oras</a:t>
            </a:r>
            <a:r>
              <a:rPr lang="en-US" altLang="ko-KR" sz="15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ko-KR" sz="1500" dirty="0" err="1">
                <a:solidFill>
                  <a:schemeClr val="bg1">
                    <a:lumMod val="50000"/>
                  </a:schemeClr>
                </a:solidFill>
              </a:rPr>
              <a:t>na</a:t>
            </a:r>
            <a:r>
              <a:rPr lang="en-US" altLang="ko-KR" sz="15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ko-KR" sz="1500" dirty="0" err="1">
                <a:solidFill>
                  <a:schemeClr val="bg1">
                    <a:lumMod val="50000"/>
                  </a:schemeClr>
                </a:solidFill>
              </a:rPr>
              <a:t>kailangan</a:t>
            </a:r>
            <a:r>
              <a:rPr lang="en-US" altLang="ko-KR" sz="1500" dirty="0">
                <a:solidFill>
                  <a:schemeClr val="bg1">
                    <a:lumMod val="50000"/>
                  </a:schemeClr>
                </a:solidFill>
              </a:rPr>
              <a:t>: 7 </a:t>
            </a:r>
            <a:r>
              <a:rPr lang="en-US" altLang="ko-KR" sz="1500" dirty="0" err="1">
                <a:solidFill>
                  <a:schemeClr val="bg1">
                    <a:lumMod val="50000"/>
                  </a:schemeClr>
                </a:solidFill>
              </a:rPr>
              <a:t>oras</a:t>
            </a:r>
            <a:endParaRPr lang="ko-KR" altLang="en-US" sz="15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8" name="TextBox 1"/>
          <p:cNvSpPr txBox="1"/>
          <p:nvPr/>
        </p:nvSpPr>
        <p:spPr>
          <a:xfrm>
            <a:off x="381000" y="5935276"/>
            <a:ext cx="1577360" cy="3231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37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72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08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43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80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15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952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087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500" b="1" dirty="0" err="1"/>
              <a:t>Yeompo</a:t>
            </a:r>
            <a:r>
              <a:rPr lang="en-US" altLang="ko-KR" sz="1500" b="1" dirty="0"/>
              <a:t> Entrance</a:t>
            </a:r>
            <a:endParaRPr lang="ko-KR" altLang="en-US" sz="1500" b="1" dirty="0"/>
          </a:p>
        </p:txBody>
      </p:sp>
      <p:sp>
        <p:nvSpPr>
          <p:cNvPr id="79" name="TextBox 75"/>
          <p:cNvSpPr txBox="1"/>
          <p:nvPr/>
        </p:nvSpPr>
        <p:spPr>
          <a:xfrm>
            <a:off x="2799509" y="5871825"/>
            <a:ext cx="145231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37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72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08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43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80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15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952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087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400" b="1" dirty="0"/>
              <a:t>Ulsan  </a:t>
            </a:r>
            <a:r>
              <a:rPr lang="en-US" altLang="ko-KR" sz="1400" b="1" dirty="0" err="1"/>
              <a:t>Daekyo</a:t>
            </a:r>
            <a:r>
              <a:rPr lang="en-US" altLang="ko-KR" sz="1400" b="1" dirty="0"/>
              <a:t> Observatory</a:t>
            </a:r>
            <a:endParaRPr lang="ko-KR" altLang="en-US" sz="1400" b="1" dirty="0"/>
          </a:p>
        </p:txBody>
      </p:sp>
      <p:sp>
        <p:nvSpPr>
          <p:cNvPr id="81" name="TextBox 77"/>
          <p:cNvSpPr txBox="1"/>
          <p:nvPr/>
        </p:nvSpPr>
        <p:spPr>
          <a:xfrm>
            <a:off x="5065859" y="5835248"/>
            <a:ext cx="920925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37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72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08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43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80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15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952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087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400" b="1" dirty="0" err="1"/>
              <a:t>Bangeojin</a:t>
            </a:r>
            <a:r>
              <a:rPr lang="en-US" altLang="ko-KR" sz="1400" b="1" dirty="0"/>
              <a:t> port </a:t>
            </a:r>
            <a:endParaRPr lang="ko-KR" altLang="en-US" sz="1400" b="1" dirty="0"/>
          </a:p>
        </p:txBody>
      </p:sp>
      <p:sp>
        <p:nvSpPr>
          <p:cNvPr id="82" name="TextBox 78"/>
          <p:cNvSpPr txBox="1"/>
          <p:nvPr/>
        </p:nvSpPr>
        <p:spPr>
          <a:xfrm>
            <a:off x="6782276" y="5892487"/>
            <a:ext cx="110327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37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72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08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43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80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15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952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087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400" b="1" dirty="0" err="1"/>
              <a:t>Daewangam</a:t>
            </a:r>
            <a:r>
              <a:rPr lang="en-US" altLang="ko-KR" sz="1400" b="1" dirty="0"/>
              <a:t> park </a:t>
            </a:r>
            <a:endParaRPr lang="ko-KR" altLang="en-US" sz="1400" b="1" dirty="0"/>
          </a:p>
        </p:txBody>
      </p:sp>
      <p:sp>
        <p:nvSpPr>
          <p:cNvPr id="84" name="TextBox 80"/>
          <p:cNvSpPr txBox="1"/>
          <p:nvPr/>
        </p:nvSpPr>
        <p:spPr>
          <a:xfrm>
            <a:off x="8752369" y="5963335"/>
            <a:ext cx="1279646" cy="3231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37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72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08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43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80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15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952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087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500" b="1" dirty="0" err="1"/>
              <a:t>Ilsan</a:t>
            </a:r>
            <a:r>
              <a:rPr lang="en-US" altLang="ko-KR" sz="1500" b="1" dirty="0"/>
              <a:t> Beach  </a:t>
            </a:r>
            <a:endParaRPr lang="ko-KR" altLang="en-US" sz="1500" b="1" dirty="0"/>
          </a:p>
        </p:txBody>
      </p:sp>
      <p:sp>
        <p:nvSpPr>
          <p:cNvPr id="88" name="TextBox 97"/>
          <p:cNvSpPr txBox="1"/>
          <p:nvPr/>
        </p:nvSpPr>
        <p:spPr>
          <a:xfrm>
            <a:off x="847046" y="8638412"/>
            <a:ext cx="9376580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37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72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08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43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80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15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952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087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500" dirty="0" err="1">
                <a:solidFill>
                  <a:schemeClr val="bg1">
                    <a:lumMod val="50000"/>
                  </a:schemeClr>
                </a:solidFill>
              </a:rPr>
              <a:t>Ang</a:t>
            </a:r>
            <a:r>
              <a:rPr lang="en-US" altLang="ko-KR" sz="1500" dirty="0">
                <a:solidFill>
                  <a:schemeClr val="bg1">
                    <a:lumMod val="50000"/>
                  </a:schemeClr>
                </a:solidFill>
              </a:rPr>
              <a:t> course </a:t>
            </a:r>
            <a:r>
              <a:rPr lang="en-US" altLang="ko-KR" sz="1500" dirty="0" err="1">
                <a:solidFill>
                  <a:schemeClr val="bg1">
                    <a:lumMod val="50000"/>
                  </a:schemeClr>
                </a:solidFill>
              </a:rPr>
              <a:t>na</a:t>
            </a:r>
            <a:r>
              <a:rPr lang="en-US" altLang="ko-KR" sz="15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ko-KR" sz="1500" dirty="0" err="1">
                <a:solidFill>
                  <a:schemeClr val="bg1">
                    <a:lumMod val="50000"/>
                  </a:schemeClr>
                </a:solidFill>
              </a:rPr>
              <a:t>nagsisimula</a:t>
            </a:r>
            <a:r>
              <a:rPr lang="en-US" altLang="ko-KR" sz="15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ko-KR" sz="1500" dirty="0" err="1">
                <a:solidFill>
                  <a:schemeClr val="bg1">
                    <a:lumMod val="50000"/>
                  </a:schemeClr>
                </a:solidFill>
              </a:rPr>
              <a:t>sa</a:t>
            </a:r>
            <a:r>
              <a:rPr lang="en-US" altLang="ko-KR" sz="15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ko-KR" sz="1500" dirty="0" err="1">
                <a:solidFill>
                  <a:schemeClr val="bg1">
                    <a:lumMod val="50000"/>
                  </a:schemeClr>
                </a:solidFill>
              </a:rPr>
              <a:t>Ilsan</a:t>
            </a:r>
            <a:r>
              <a:rPr lang="en-US" altLang="ko-KR" sz="1500" dirty="0">
                <a:solidFill>
                  <a:schemeClr val="bg1">
                    <a:lumMod val="50000"/>
                  </a:schemeClr>
                </a:solidFill>
              </a:rPr>
              <a:t> Beach </a:t>
            </a:r>
            <a:r>
              <a:rPr lang="en-US" altLang="ko-KR" sz="1500" dirty="0" err="1">
                <a:solidFill>
                  <a:schemeClr val="bg1">
                    <a:lumMod val="50000"/>
                  </a:schemeClr>
                </a:solidFill>
              </a:rPr>
              <a:t>na</a:t>
            </a:r>
            <a:r>
              <a:rPr lang="en-US" altLang="ko-KR" sz="15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ko-KR" sz="1500" dirty="0" err="1">
                <a:solidFill>
                  <a:schemeClr val="bg1">
                    <a:lumMod val="50000"/>
                  </a:schemeClr>
                </a:solidFill>
              </a:rPr>
              <a:t>dumadaan</a:t>
            </a:r>
            <a:r>
              <a:rPr lang="en-US" altLang="ko-KR" sz="15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ko-KR" sz="1500" dirty="0" err="1">
                <a:solidFill>
                  <a:schemeClr val="bg1">
                    <a:lumMod val="50000"/>
                  </a:schemeClr>
                </a:solidFill>
              </a:rPr>
              <a:t>sa</a:t>
            </a:r>
            <a:r>
              <a:rPr lang="en-US" altLang="ko-KR" sz="15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ko-KR" sz="1500" dirty="0" err="1">
                <a:solidFill>
                  <a:schemeClr val="bg1">
                    <a:lumMod val="50000"/>
                  </a:schemeClr>
                </a:solidFill>
              </a:rPr>
              <a:t>Nammok</a:t>
            </a:r>
            <a:r>
              <a:rPr lang="en-US" altLang="ko-KR" sz="15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ko-KR" sz="1500" dirty="0" err="1">
                <a:solidFill>
                  <a:schemeClr val="bg1">
                    <a:lumMod val="50000"/>
                  </a:schemeClr>
                </a:solidFill>
              </a:rPr>
              <a:t>Maseong</a:t>
            </a:r>
            <a:r>
              <a:rPr lang="en-US" altLang="ko-KR" sz="1500" dirty="0">
                <a:solidFill>
                  <a:schemeClr val="bg1">
                    <a:lumMod val="50000"/>
                  </a:schemeClr>
                </a:solidFill>
              </a:rPr>
              <a:t> – </a:t>
            </a:r>
            <a:r>
              <a:rPr lang="en-US" altLang="ko-KR" sz="1500" dirty="0" err="1">
                <a:solidFill>
                  <a:schemeClr val="bg1">
                    <a:lumMod val="50000"/>
                  </a:schemeClr>
                </a:solidFill>
              </a:rPr>
              <a:t>Bonghosa</a:t>
            </a:r>
            <a:r>
              <a:rPr lang="en-US" altLang="ko-KR" sz="1500" dirty="0">
                <a:solidFill>
                  <a:schemeClr val="bg1">
                    <a:lumMod val="50000"/>
                  </a:schemeClr>
                </a:solidFill>
              </a:rPr>
              <a:t> – </a:t>
            </a:r>
            <a:r>
              <a:rPr lang="en-US" altLang="ko-KR" sz="1500" dirty="0" err="1">
                <a:solidFill>
                  <a:schemeClr val="bg1">
                    <a:lumMod val="50000"/>
                  </a:schemeClr>
                </a:solidFill>
              </a:rPr>
              <a:t>Jujeon</a:t>
            </a:r>
            <a:r>
              <a:rPr lang="en-US" altLang="ko-KR" sz="15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ko-KR" sz="1500" dirty="0" err="1">
                <a:solidFill>
                  <a:schemeClr val="bg1">
                    <a:lumMod val="50000"/>
                  </a:schemeClr>
                </a:solidFill>
              </a:rPr>
              <a:t>mongdol</a:t>
            </a:r>
            <a:r>
              <a:rPr lang="en-US" altLang="ko-KR" sz="1500" dirty="0">
                <a:solidFill>
                  <a:schemeClr val="bg1">
                    <a:lumMod val="50000"/>
                  </a:schemeClr>
                </a:solidFill>
              </a:rPr>
              <a:t> beach – </a:t>
            </a:r>
            <a:r>
              <a:rPr lang="en-US" altLang="ko-KR" sz="1500" dirty="0" err="1">
                <a:solidFill>
                  <a:schemeClr val="bg1">
                    <a:lumMod val="50000"/>
                  </a:schemeClr>
                </a:solidFill>
              </a:rPr>
              <a:t>Jeongja</a:t>
            </a:r>
            <a:r>
              <a:rPr lang="en-US" altLang="ko-KR" sz="1500" dirty="0">
                <a:solidFill>
                  <a:schemeClr val="bg1">
                    <a:lumMod val="50000"/>
                  </a:schemeClr>
                </a:solidFill>
              </a:rPr>
              <a:t> port ay </a:t>
            </a:r>
            <a:r>
              <a:rPr lang="en-US" altLang="ko-KR" sz="1500" dirty="0" err="1">
                <a:solidFill>
                  <a:schemeClr val="bg1">
                    <a:lumMod val="50000"/>
                  </a:schemeClr>
                </a:solidFill>
              </a:rPr>
              <a:t>ang</a:t>
            </a:r>
            <a:r>
              <a:rPr lang="en-US" altLang="ko-KR" sz="1500" dirty="0">
                <a:solidFill>
                  <a:schemeClr val="bg1">
                    <a:lumMod val="50000"/>
                  </a:schemeClr>
                </a:solidFill>
              </a:rPr>
              <a:t> course </a:t>
            </a:r>
            <a:r>
              <a:rPr lang="en-US" altLang="ko-KR" sz="1500" dirty="0" err="1">
                <a:solidFill>
                  <a:schemeClr val="bg1">
                    <a:lumMod val="50000"/>
                  </a:schemeClr>
                </a:solidFill>
              </a:rPr>
              <a:t>na</a:t>
            </a:r>
            <a:r>
              <a:rPr lang="en-US" altLang="ko-KR" sz="15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ko-KR" sz="1500" dirty="0" err="1">
                <a:solidFill>
                  <a:schemeClr val="bg1">
                    <a:lumMod val="50000"/>
                  </a:schemeClr>
                </a:solidFill>
              </a:rPr>
              <a:t>masisiyahan</a:t>
            </a:r>
            <a:r>
              <a:rPr lang="en-US" altLang="ko-KR" sz="15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ko-KR" sz="1500" dirty="0" err="1">
                <a:solidFill>
                  <a:schemeClr val="bg1">
                    <a:lumMod val="50000"/>
                  </a:schemeClr>
                </a:solidFill>
              </a:rPr>
              <a:t>ka</a:t>
            </a:r>
            <a:r>
              <a:rPr lang="en-US" altLang="ko-KR" sz="15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ko-KR" sz="1500" dirty="0" err="1">
                <a:solidFill>
                  <a:schemeClr val="bg1">
                    <a:lumMod val="50000"/>
                  </a:schemeClr>
                </a:solidFill>
              </a:rPr>
              <a:t>sa</a:t>
            </a:r>
            <a:r>
              <a:rPr lang="en-US" altLang="ko-KR" sz="1500" dirty="0">
                <a:solidFill>
                  <a:schemeClr val="bg1">
                    <a:lumMod val="50000"/>
                  </a:schemeClr>
                </a:solidFill>
              </a:rPr>
              <a:t> urban, rural, industrial, historical at natural </a:t>
            </a:r>
            <a:r>
              <a:rPr lang="en-US" altLang="ko-KR" sz="1500" dirty="0" err="1">
                <a:solidFill>
                  <a:schemeClr val="bg1">
                    <a:lumMod val="50000"/>
                  </a:schemeClr>
                </a:solidFill>
              </a:rPr>
              <a:t>na</a:t>
            </a:r>
            <a:r>
              <a:rPr lang="en-US" altLang="ko-KR" sz="15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ko-KR" sz="1500" dirty="0" err="1">
                <a:solidFill>
                  <a:schemeClr val="bg1">
                    <a:lumMod val="50000"/>
                  </a:schemeClr>
                </a:solidFill>
              </a:rPr>
              <a:t>aspeto</a:t>
            </a:r>
            <a:r>
              <a:rPr lang="en-US" altLang="ko-KR" sz="15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ko-KR" sz="1500" dirty="0" err="1">
                <a:solidFill>
                  <a:schemeClr val="bg1">
                    <a:lumMod val="50000"/>
                  </a:schemeClr>
                </a:solidFill>
              </a:rPr>
              <a:t>sa</a:t>
            </a:r>
            <a:r>
              <a:rPr lang="en-US" altLang="ko-KR" sz="15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ko-KR" sz="1500" dirty="0" err="1">
                <a:solidFill>
                  <a:schemeClr val="bg1">
                    <a:lumMod val="50000"/>
                  </a:schemeClr>
                </a:solidFill>
              </a:rPr>
              <a:t>daan</a:t>
            </a:r>
            <a:r>
              <a:rPr lang="en-US" altLang="ko-KR" sz="1500" dirty="0">
                <a:solidFill>
                  <a:schemeClr val="bg1">
                    <a:lumMod val="50000"/>
                  </a:schemeClr>
                </a:solidFill>
              </a:rPr>
              <a:t>.</a:t>
            </a:r>
            <a:endParaRPr lang="ko-KR" altLang="en-US" sz="15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0" name="TextBox 81"/>
          <p:cNvSpPr txBox="1"/>
          <p:nvPr/>
        </p:nvSpPr>
        <p:spPr>
          <a:xfrm>
            <a:off x="807399" y="8087434"/>
            <a:ext cx="1279646" cy="3231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37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72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08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43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80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15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952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087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500" b="1" dirty="0" err="1"/>
              <a:t>Ilsan</a:t>
            </a:r>
            <a:r>
              <a:rPr lang="en-US" altLang="ko-KR" sz="1500" b="1" dirty="0"/>
              <a:t> Beach </a:t>
            </a:r>
            <a:endParaRPr lang="ko-KR" altLang="en-US" sz="1500" b="1" dirty="0"/>
          </a:p>
        </p:txBody>
      </p:sp>
      <p:sp>
        <p:nvSpPr>
          <p:cNvPr id="91" name="TextBox 83"/>
          <p:cNvSpPr txBox="1"/>
          <p:nvPr/>
        </p:nvSpPr>
        <p:spPr>
          <a:xfrm>
            <a:off x="2516329" y="7874281"/>
            <a:ext cx="1292729" cy="7848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37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72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08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43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80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15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952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087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500" b="1" dirty="0"/>
              <a:t>HD Hyundai Heavy Industries</a:t>
            </a:r>
            <a:endParaRPr lang="ko-KR" altLang="en-US" sz="1500" b="1" dirty="0"/>
          </a:p>
        </p:txBody>
      </p:sp>
      <p:sp>
        <p:nvSpPr>
          <p:cNvPr id="93" name="TextBox 87"/>
          <p:cNvSpPr txBox="1"/>
          <p:nvPr/>
        </p:nvSpPr>
        <p:spPr>
          <a:xfrm>
            <a:off x="4351474" y="7948874"/>
            <a:ext cx="1093905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37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72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08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43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80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15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952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087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500" b="1" dirty="0" err="1"/>
              <a:t>Jujeon</a:t>
            </a:r>
            <a:r>
              <a:rPr lang="en-US" altLang="ko-KR" sz="1500" b="1" dirty="0"/>
              <a:t> </a:t>
            </a:r>
            <a:r>
              <a:rPr lang="en-US" altLang="ko-KR" sz="1500" b="1" dirty="0" err="1"/>
              <a:t>bongsudae</a:t>
            </a:r>
            <a:endParaRPr lang="ko-KR" altLang="en-US" sz="1500" b="1" dirty="0"/>
          </a:p>
        </p:txBody>
      </p:sp>
      <p:sp>
        <p:nvSpPr>
          <p:cNvPr id="97" name="TextBox 89"/>
          <p:cNvSpPr txBox="1"/>
          <p:nvPr/>
        </p:nvSpPr>
        <p:spPr>
          <a:xfrm>
            <a:off x="6047199" y="7989697"/>
            <a:ext cx="1279646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37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72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08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43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80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15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952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087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500" b="1" dirty="0" err="1"/>
              <a:t>Jujeon</a:t>
            </a:r>
            <a:r>
              <a:rPr lang="en-US" altLang="ko-KR" sz="1500" b="1" dirty="0"/>
              <a:t> rock beach </a:t>
            </a:r>
            <a:endParaRPr lang="ko-KR" altLang="en-US" sz="1500" b="1" dirty="0"/>
          </a:p>
        </p:txBody>
      </p:sp>
      <p:sp>
        <p:nvSpPr>
          <p:cNvPr id="99" name="TextBox 90"/>
          <p:cNvSpPr txBox="1"/>
          <p:nvPr/>
        </p:nvSpPr>
        <p:spPr>
          <a:xfrm>
            <a:off x="7738315" y="7972017"/>
            <a:ext cx="1096806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37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72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08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43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80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15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952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087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500" b="1" dirty="0" err="1"/>
              <a:t>Gangdong</a:t>
            </a:r>
            <a:r>
              <a:rPr lang="en-US" altLang="ko-KR" sz="1500" b="1" dirty="0"/>
              <a:t> soccer field</a:t>
            </a:r>
            <a:endParaRPr lang="ko-KR" altLang="en-US" sz="1500" b="1" dirty="0"/>
          </a:p>
        </p:txBody>
      </p:sp>
      <p:sp>
        <p:nvSpPr>
          <p:cNvPr id="100" name="TextBox 92"/>
          <p:cNvSpPr txBox="1"/>
          <p:nvPr/>
        </p:nvSpPr>
        <p:spPr>
          <a:xfrm>
            <a:off x="9252066" y="8087433"/>
            <a:ext cx="1079447" cy="3231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37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72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08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43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80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15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952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087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500" b="1" dirty="0" err="1"/>
              <a:t>Jongja</a:t>
            </a:r>
            <a:r>
              <a:rPr lang="en-US" altLang="ko-KR" sz="1500" b="1" dirty="0"/>
              <a:t> port</a:t>
            </a:r>
            <a:endParaRPr lang="ko-KR" altLang="en-US" sz="1500" b="1" dirty="0"/>
          </a:p>
        </p:txBody>
      </p:sp>
      <p:sp>
        <p:nvSpPr>
          <p:cNvPr id="103" name="TextBox 97"/>
          <p:cNvSpPr txBox="1"/>
          <p:nvPr/>
        </p:nvSpPr>
        <p:spPr>
          <a:xfrm>
            <a:off x="709343" y="6512842"/>
            <a:ext cx="9376580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37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72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08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43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80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15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952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087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500" dirty="0" err="1">
                <a:solidFill>
                  <a:schemeClr val="bg1">
                    <a:lumMod val="50000"/>
                  </a:schemeClr>
                </a:solidFill>
              </a:rPr>
              <a:t>Ang</a:t>
            </a:r>
            <a:r>
              <a:rPr lang="en-US" altLang="ko-KR" sz="1500" dirty="0">
                <a:solidFill>
                  <a:schemeClr val="bg1">
                    <a:lumMod val="50000"/>
                  </a:schemeClr>
                </a:solidFill>
              </a:rPr>
              <a:t> course </a:t>
            </a:r>
            <a:r>
              <a:rPr lang="en-US" altLang="ko-KR" sz="1500" dirty="0" err="1">
                <a:solidFill>
                  <a:schemeClr val="bg1">
                    <a:lumMod val="50000"/>
                  </a:schemeClr>
                </a:solidFill>
              </a:rPr>
              <a:t>na</a:t>
            </a:r>
            <a:r>
              <a:rPr lang="en-US" altLang="ko-KR" sz="15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ko-KR" sz="1500" dirty="0" err="1">
                <a:solidFill>
                  <a:schemeClr val="bg1">
                    <a:lumMod val="50000"/>
                  </a:schemeClr>
                </a:solidFill>
              </a:rPr>
              <a:t>nagsisimula</a:t>
            </a:r>
            <a:r>
              <a:rPr lang="en-US" altLang="ko-KR" sz="15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ko-KR" sz="1500" dirty="0" err="1">
                <a:solidFill>
                  <a:schemeClr val="bg1">
                    <a:lumMod val="50000"/>
                  </a:schemeClr>
                </a:solidFill>
              </a:rPr>
              <a:t>sa</a:t>
            </a:r>
            <a:r>
              <a:rPr lang="en-US" altLang="ko-KR" sz="15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ko-KR" sz="1500" dirty="0" err="1">
                <a:solidFill>
                  <a:schemeClr val="bg1">
                    <a:lumMod val="50000"/>
                  </a:schemeClr>
                </a:solidFill>
              </a:rPr>
              <a:t>Yeomposan</a:t>
            </a:r>
            <a:r>
              <a:rPr lang="en-US" altLang="ko-KR" sz="15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ko-KR" sz="1500" dirty="0" err="1">
                <a:solidFill>
                  <a:schemeClr val="bg1">
                    <a:lumMod val="50000"/>
                  </a:schemeClr>
                </a:solidFill>
              </a:rPr>
              <a:t>na</a:t>
            </a:r>
            <a:r>
              <a:rPr lang="en-US" altLang="ko-KR" sz="15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ko-KR" sz="1500" dirty="0" err="1">
                <a:solidFill>
                  <a:schemeClr val="bg1">
                    <a:lumMod val="50000"/>
                  </a:schemeClr>
                </a:solidFill>
              </a:rPr>
              <a:t>dumadaan</a:t>
            </a:r>
            <a:r>
              <a:rPr lang="en-US" altLang="ko-KR" sz="15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ko-KR" sz="1500" dirty="0" err="1">
                <a:solidFill>
                  <a:schemeClr val="bg1">
                    <a:lumMod val="50000"/>
                  </a:schemeClr>
                </a:solidFill>
              </a:rPr>
              <a:t>sa</a:t>
            </a:r>
            <a:r>
              <a:rPr lang="en-US" altLang="ko-KR" sz="1500" dirty="0">
                <a:solidFill>
                  <a:schemeClr val="bg1">
                    <a:lumMod val="50000"/>
                  </a:schemeClr>
                </a:solidFill>
              </a:rPr>
              <a:t> Ulsan </a:t>
            </a:r>
            <a:r>
              <a:rPr lang="en-US" altLang="ko-KR" sz="1500" dirty="0" err="1">
                <a:solidFill>
                  <a:schemeClr val="bg1">
                    <a:lumMod val="50000"/>
                  </a:schemeClr>
                </a:solidFill>
              </a:rPr>
              <a:t>Daekyo</a:t>
            </a:r>
            <a:r>
              <a:rPr lang="en-US" altLang="ko-KR" sz="1500" dirty="0">
                <a:solidFill>
                  <a:schemeClr val="bg1">
                    <a:lumMod val="50000"/>
                  </a:schemeClr>
                </a:solidFill>
              </a:rPr>
              <a:t> Observatory – </a:t>
            </a:r>
            <a:r>
              <a:rPr lang="en-US" altLang="ko-KR" sz="1500" dirty="0" err="1">
                <a:solidFill>
                  <a:schemeClr val="bg1">
                    <a:lumMod val="50000"/>
                  </a:schemeClr>
                </a:solidFill>
              </a:rPr>
              <a:t>Seuldo</a:t>
            </a:r>
            <a:r>
              <a:rPr lang="en-US" altLang="ko-KR" sz="1500" dirty="0">
                <a:solidFill>
                  <a:schemeClr val="bg1">
                    <a:lumMod val="50000"/>
                  </a:schemeClr>
                </a:solidFill>
              </a:rPr>
              <a:t> – </a:t>
            </a:r>
            <a:r>
              <a:rPr lang="en-US" altLang="ko-KR" sz="1500" dirty="0" err="1">
                <a:solidFill>
                  <a:schemeClr val="bg1">
                    <a:lumMod val="50000"/>
                  </a:schemeClr>
                </a:solidFill>
              </a:rPr>
              <a:t>Daewangam</a:t>
            </a:r>
            <a:r>
              <a:rPr lang="en-US" altLang="ko-KR" sz="1500" dirty="0">
                <a:solidFill>
                  <a:schemeClr val="bg1">
                    <a:lumMod val="50000"/>
                  </a:schemeClr>
                </a:solidFill>
              </a:rPr>
              <a:t> park – </a:t>
            </a:r>
            <a:r>
              <a:rPr lang="en-US" altLang="ko-KR" sz="1500" dirty="0" err="1">
                <a:solidFill>
                  <a:schemeClr val="bg1">
                    <a:lumMod val="50000"/>
                  </a:schemeClr>
                </a:solidFill>
              </a:rPr>
              <a:t>Ilsan</a:t>
            </a:r>
            <a:r>
              <a:rPr lang="en-US" altLang="ko-KR" sz="1500" dirty="0">
                <a:solidFill>
                  <a:schemeClr val="bg1">
                    <a:lumMod val="50000"/>
                  </a:schemeClr>
                </a:solidFill>
              </a:rPr>
              <a:t> Beach ay </a:t>
            </a:r>
            <a:r>
              <a:rPr lang="en-US" altLang="ko-KR" sz="1500" dirty="0" err="1">
                <a:solidFill>
                  <a:schemeClr val="bg1">
                    <a:lumMod val="50000"/>
                  </a:schemeClr>
                </a:solidFill>
              </a:rPr>
              <a:t>mga</a:t>
            </a:r>
            <a:r>
              <a:rPr lang="en-US" altLang="ko-KR" sz="15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ko-KR" sz="1500" dirty="0" err="1">
                <a:solidFill>
                  <a:schemeClr val="bg1">
                    <a:lumMod val="50000"/>
                  </a:schemeClr>
                </a:solidFill>
              </a:rPr>
              <a:t>lugar</a:t>
            </a:r>
            <a:r>
              <a:rPr lang="en-US" altLang="ko-KR" sz="15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ko-KR" sz="1500" dirty="0" err="1">
                <a:solidFill>
                  <a:schemeClr val="bg1">
                    <a:lumMod val="50000"/>
                  </a:schemeClr>
                </a:solidFill>
              </a:rPr>
              <a:t>na</a:t>
            </a:r>
            <a:r>
              <a:rPr lang="en-US" altLang="ko-KR" sz="1500" dirty="0">
                <a:solidFill>
                  <a:schemeClr val="bg1">
                    <a:lumMod val="50000"/>
                  </a:schemeClr>
                </a:solidFill>
              </a:rPr>
              <a:t> may </a:t>
            </a:r>
            <a:r>
              <a:rPr lang="en-US" altLang="ko-KR" sz="1500" dirty="0" err="1">
                <a:solidFill>
                  <a:schemeClr val="bg1">
                    <a:lumMod val="50000"/>
                  </a:schemeClr>
                </a:solidFill>
              </a:rPr>
              <a:t>tanawin</a:t>
            </a:r>
            <a:r>
              <a:rPr lang="en-US" altLang="ko-KR" sz="1500" dirty="0">
                <a:solidFill>
                  <a:schemeClr val="bg1">
                    <a:lumMod val="50000"/>
                  </a:schemeClr>
                </a:solidFill>
              </a:rPr>
              <a:t> ng </a:t>
            </a:r>
            <a:r>
              <a:rPr lang="en-US" altLang="ko-KR" sz="1500" dirty="0" err="1">
                <a:solidFill>
                  <a:schemeClr val="bg1">
                    <a:lumMod val="50000"/>
                  </a:schemeClr>
                </a:solidFill>
              </a:rPr>
              <a:t>dagat</a:t>
            </a:r>
            <a:r>
              <a:rPr lang="en-US" altLang="ko-KR" sz="1500" dirty="0">
                <a:solidFill>
                  <a:schemeClr val="bg1">
                    <a:lumMod val="50000"/>
                  </a:schemeClr>
                </a:solidFill>
              </a:rPr>
              <a:t> at </a:t>
            </a:r>
            <a:r>
              <a:rPr lang="en-US" altLang="ko-KR" sz="1500" dirty="0" err="1">
                <a:solidFill>
                  <a:schemeClr val="bg1">
                    <a:lumMod val="50000"/>
                  </a:schemeClr>
                </a:solidFill>
              </a:rPr>
              <a:t>bundok</a:t>
            </a:r>
            <a:r>
              <a:rPr lang="en-US" altLang="ko-KR" sz="1500" dirty="0">
                <a:solidFill>
                  <a:schemeClr val="bg1">
                    <a:lumMod val="50000"/>
                  </a:schemeClr>
                </a:solidFill>
              </a:rPr>
              <a:t> at may </a:t>
            </a:r>
            <a:r>
              <a:rPr lang="en-US" altLang="ko-KR" sz="1500" dirty="0" err="1">
                <a:solidFill>
                  <a:schemeClr val="bg1">
                    <a:lumMod val="50000"/>
                  </a:schemeClr>
                </a:solidFill>
              </a:rPr>
              <a:t>lugar</a:t>
            </a:r>
            <a:r>
              <a:rPr lang="en-US" altLang="ko-KR" sz="1500" dirty="0">
                <a:solidFill>
                  <a:schemeClr val="bg1">
                    <a:lumMod val="50000"/>
                  </a:schemeClr>
                </a:solidFill>
              </a:rPr>
              <a:t> ng </a:t>
            </a:r>
            <a:r>
              <a:rPr lang="en-US" altLang="ko-KR" sz="1500" dirty="0" err="1">
                <a:solidFill>
                  <a:schemeClr val="bg1">
                    <a:lumMod val="50000"/>
                  </a:schemeClr>
                </a:solidFill>
              </a:rPr>
              <a:t>pahingahan</a:t>
            </a:r>
            <a:r>
              <a:rPr lang="en-US" altLang="ko-KR" sz="15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ko-KR" sz="1500" dirty="0" err="1">
                <a:solidFill>
                  <a:schemeClr val="bg1">
                    <a:lumMod val="50000"/>
                  </a:schemeClr>
                </a:solidFill>
              </a:rPr>
              <a:t>sa</a:t>
            </a:r>
            <a:r>
              <a:rPr lang="en-US" altLang="ko-KR" sz="15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ko-KR" sz="1500" dirty="0" err="1">
                <a:solidFill>
                  <a:schemeClr val="bg1">
                    <a:lumMod val="50000"/>
                  </a:schemeClr>
                </a:solidFill>
              </a:rPr>
              <a:t>Haeparang</a:t>
            </a:r>
            <a:r>
              <a:rPr lang="en-US" altLang="ko-KR" sz="1500" dirty="0">
                <a:solidFill>
                  <a:schemeClr val="bg1">
                    <a:lumMod val="50000"/>
                  </a:schemeClr>
                </a:solidFill>
              </a:rPr>
              <a:t> track.</a:t>
            </a:r>
            <a:endParaRPr lang="ko-KR" altLang="en-US" sz="1500" b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46432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47435" y="1005387"/>
            <a:ext cx="12952385" cy="2188575"/>
          </a:xfrm>
          <a:prstGeom prst="rect">
            <a:avLst/>
          </a:prstGeom>
        </p:spPr>
      </p:pic>
      <p:pic>
        <p:nvPicPr>
          <p:cNvPr id="4" name="Object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60023" y="2220146"/>
            <a:ext cx="5111072" cy="771014"/>
          </a:xfrm>
          <a:prstGeom prst="rect">
            <a:avLst/>
          </a:prstGeom>
        </p:spPr>
      </p:pic>
      <p:grpSp>
        <p:nvGrpSpPr>
          <p:cNvPr id="1001" name="그룹 1001"/>
          <p:cNvGrpSpPr/>
          <p:nvPr/>
        </p:nvGrpSpPr>
        <p:grpSpPr>
          <a:xfrm>
            <a:off x="-461563" y="649687"/>
            <a:ext cx="19452819" cy="21429"/>
            <a:chOff x="-461563" y="649687"/>
            <a:chExt cx="19452819" cy="21429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-461563" y="649687"/>
              <a:ext cx="19452819" cy="21429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-461563" y="3123812"/>
            <a:ext cx="19452819" cy="21429"/>
            <a:chOff x="-461563" y="3123810"/>
            <a:chExt cx="19452819" cy="21429"/>
          </a:xfrm>
        </p:grpSpPr>
        <p:pic>
          <p:nvPicPr>
            <p:cNvPr id="9" name="Object 8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-461563" y="3123810"/>
              <a:ext cx="19452819" cy="21429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-583552" y="9442747"/>
            <a:ext cx="19452819" cy="21429"/>
            <a:chOff x="-583552" y="9442747"/>
            <a:chExt cx="19452819" cy="21429"/>
          </a:xfrm>
        </p:grpSpPr>
        <p:pic>
          <p:nvPicPr>
            <p:cNvPr id="12" name="Object 11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-583552" y="9442747"/>
              <a:ext cx="19452819" cy="21429"/>
            </a:xfrm>
            <a:prstGeom prst="rect">
              <a:avLst/>
            </a:prstGeom>
          </p:spPr>
        </p:pic>
      </p:grpSp>
      <p:pic>
        <p:nvPicPr>
          <p:cNvPr id="14" name="Object 13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2641937" y="8523785"/>
            <a:ext cx="7814880" cy="760299"/>
          </a:xfrm>
          <a:prstGeom prst="rect">
            <a:avLst/>
          </a:prstGeom>
        </p:spPr>
      </p:pic>
      <p:grpSp>
        <p:nvGrpSpPr>
          <p:cNvPr id="1004" name="그룹 1004"/>
          <p:cNvGrpSpPr/>
          <p:nvPr/>
        </p:nvGrpSpPr>
        <p:grpSpPr>
          <a:xfrm>
            <a:off x="5294772" y="3505806"/>
            <a:ext cx="94878" cy="169456"/>
            <a:chOff x="5294772" y="3505806"/>
            <a:chExt cx="94878" cy="169456"/>
          </a:xfrm>
        </p:grpSpPr>
        <p:pic>
          <p:nvPicPr>
            <p:cNvPr id="16" name="Object 15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294772" y="3505806"/>
              <a:ext cx="94878" cy="169456"/>
            </a:xfrm>
            <a:prstGeom prst="rect">
              <a:avLst/>
            </a:prstGeom>
          </p:spPr>
        </p:pic>
      </p:grpSp>
      <p:grpSp>
        <p:nvGrpSpPr>
          <p:cNvPr id="1005" name="그룹 1005"/>
          <p:cNvGrpSpPr/>
          <p:nvPr/>
        </p:nvGrpSpPr>
        <p:grpSpPr>
          <a:xfrm>
            <a:off x="-356981" y="-436295"/>
            <a:ext cx="18947457" cy="1085982"/>
            <a:chOff x="-356981" y="-436295"/>
            <a:chExt cx="18947457" cy="1085982"/>
          </a:xfrm>
        </p:grpSpPr>
        <p:pic>
          <p:nvPicPr>
            <p:cNvPr id="19" name="Object 18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-356981" y="-436295"/>
              <a:ext cx="18947457" cy="1085982"/>
            </a:xfrm>
            <a:prstGeom prst="rect">
              <a:avLst/>
            </a:prstGeom>
          </p:spPr>
        </p:pic>
      </p:grpSp>
      <p:grpSp>
        <p:nvGrpSpPr>
          <p:cNvPr id="1006" name="그룹 1006"/>
          <p:cNvGrpSpPr/>
          <p:nvPr/>
        </p:nvGrpSpPr>
        <p:grpSpPr>
          <a:xfrm>
            <a:off x="2883379" y="59289"/>
            <a:ext cx="1158428" cy="21429"/>
            <a:chOff x="2883379" y="59289"/>
            <a:chExt cx="1158428" cy="21429"/>
          </a:xfrm>
        </p:grpSpPr>
        <p:pic>
          <p:nvPicPr>
            <p:cNvPr id="22" name="Object 21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 rot="5400000">
              <a:off x="2883379" y="59289"/>
              <a:ext cx="1158428" cy="21429"/>
            </a:xfrm>
            <a:prstGeom prst="rect">
              <a:avLst/>
            </a:prstGeom>
          </p:spPr>
        </p:pic>
      </p:grpSp>
      <p:grpSp>
        <p:nvGrpSpPr>
          <p:cNvPr id="1007" name="그룹 1007"/>
          <p:cNvGrpSpPr/>
          <p:nvPr/>
        </p:nvGrpSpPr>
        <p:grpSpPr>
          <a:xfrm>
            <a:off x="14243908" y="59289"/>
            <a:ext cx="1158428" cy="21429"/>
            <a:chOff x="14243908" y="59289"/>
            <a:chExt cx="1158428" cy="21429"/>
          </a:xfrm>
        </p:grpSpPr>
        <p:pic>
          <p:nvPicPr>
            <p:cNvPr id="25" name="Object 24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 rot="5400000">
              <a:off x="14243908" y="59289"/>
              <a:ext cx="1158428" cy="21429"/>
            </a:xfrm>
            <a:prstGeom prst="rect">
              <a:avLst/>
            </a:prstGeom>
          </p:spPr>
        </p:pic>
      </p:grpSp>
      <p:grpSp>
        <p:nvGrpSpPr>
          <p:cNvPr id="1008" name="그룹 1008"/>
          <p:cNvGrpSpPr/>
          <p:nvPr/>
        </p:nvGrpSpPr>
        <p:grpSpPr>
          <a:xfrm>
            <a:off x="55177" y="3212571"/>
            <a:ext cx="4501451" cy="5285752"/>
            <a:chOff x="55177" y="3212571"/>
            <a:chExt cx="4501451" cy="5285752"/>
          </a:xfrm>
        </p:grpSpPr>
        <p:pic>
          <p:nvPicPr>
            <p:cNvPr id="28" name="Object 27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5177" y="3212571"/>
              <a:ext cx="4501451" cy="5285752"/>
            </a:xfrm>
            <a:prstGeom prst="rect">
              <a:avLst/>
            </a:prstGeom>
          </p:spPr>
        </p:pic>
      </p:grpSp>
      <p:grpSp>
        <p:nvGrpSpPr>
          <p:cNvPr id="1009" name="그룹 1009"/>
          <p:cNvGrpSpPr/>
          <p:nvPr/>
        </p:nvGrpSpPr>
        <p:grpSpPr>
          <a:xfrm>
            <a:off x="4603313" y="3212571"/>
            <a:ext cx="4501451" cy="5285752"/>
            <a:chOff x="4603311" y="3212571"/>
            <a:chExt cx="4501451" cy="5285752"/>
          </a:xfrm>
        </p:grpSpPr>
        <p:pic>
          <p:nvPicPr>
            <p:cNvPr id="31" name="Object 30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603311" y="3212571"/>
              <a:ext cx="4501451" cy="5285752"/>
            </a:xfrm>
            <a:prstGeom prst="rect">
              <a:avLst/>
            </a:prstGeom>
          </p:spPr>
        </p:pic>
      </p:grpSp>
      <p:grpSp>
        <p:nvGrpSpPr>
          <p:cNvPr id="1010" name="그룹 1010"/>
          <p:cNvGrpSpPr/>
          <p:nvPr/>
        </p:nvGrpSpPr>
        <p:grpSpPr>
          <a:xfrm>
            <a:off x="9169465" y="3212571"/>
            <a:ext cx="4501451" cy="5285752"/>
            <a:chOff x="9169463" y="3212571"/>
            <a:chExt cx="4501451" cy="5285752"/>
          </a:xfrm>
        </p:grpSpPr>
        <p:pic>
          <p:nvPicPr>
            <p:cNvPr id="34" name="Object 33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9169463" y="3212571"/>
              <a:ext cx="4501451" cy="5285752"/>
            </a:xfrm>
            <a:prstGeom prst="rect">
              <a:avLst/>
            </a:prstGeom>
          </p:spPr>
        </p:pic>
      </p:grpSp>
      <p:grpSp>
        <p:nvGrpSpPr>
          <p:cNvPr id="1011" name="그룹 1011"/>
          <p:cNvGrpSpPr/>
          <p:nvPr/>
        </p:nvGrpSpPr>
        <p:grpSpPr>
          <a:xfrm>
            <a:off x="13717599" y="3212571"/>
            <a:ext cx="4501451" cy="5285752"/>
            <a:chOff x="13717597" y="3212571"/>
            <a:chExt cx="4501451" cy="5285752"/>
          </a:xfrm>
        </p:grpSpPr>
        <p:pic>
          <p:nvPicPr>
            <p:cNvPr id="37" name="Object 36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3717597" y="3212571"/>
              <a:ext cx="4501451" cy="5285752"/>
            </a:xfrm>
            <a:prstGeom prst="rect">
              <a:avLst/>
            </a:prstGeom>
          </p:spPr>
        </p:pic>
      </p:grpSp>
      <p:grpSp>
        <p:nvGrpSpPr>
          <p:cNvPr id="1012" name="그룹 1012"/>
          <p:cNvGrpSpPr/>
          <p:nvPr/>
        </p:nvGrpSpPr>
        <p:grpSpPr>
          <a:xfrm>
            <a:off x="881221" y="182550"/>
            <a:ext cx="16452313" cy="295984"/>
            <a:chOff x="881221" y="182550"/>
            <a:chExt cx="16452313" cy="295984"/>
          </a:xfrm>
        </p:grpSpPr>
        <p:pic>
          <p:nvPicPr>
            <p:cNvPr id="40" name="Object 39"/>
            <p:cNvPicPr>
              <a:picLocks noChangeAspect="1"/>
            </p:cNvPicPr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3020611" y="118298"/>
              <a:ext cx="5604243" cy="504595"/>
            </a:xfrm>
            <a:prstGeom prst="rect">
              <a:avLst/>
            </a:prstGeom>
          </p:spPr>
        </p:pic>
        <p:pic>
          <p:nvPicPr>
            <p:cNvPr id="41" name="Object 40"/>
            <p:cNvPicPr>
              <a:picLocks noChangeAspect="1"/>
            </p:cNvPicPr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822175" y="149994"/>
              <a:ext cx="1853795" cy="443633"/>
            </a:xfrm>
            <a:prstGeom prst="rect">
              <a:avLst/>
            </a:prstGeom>
          </p:spPr>
        </p:pic>
        <p:pic>
          <p:nvPicPr>
            <p:cNvPr id="42" name="Object 41"/>
            <p:cNvPicPr>
              <a:picLocks noChangeAspect="1"/>
            </p:cNvPicPr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5025870" y="97220"/>
              <a:ext cx="7589376" cy="573310"/>
            </a:xfrm>
            <a:prstGeom prst="rect">
              <a:avLst/>
            </a:prstGeom>
          </p:spPr>
        </p:pic>
      </p:grpSp>
      <p:pic>
        <p:nvPicPr>
          <p:cNvPr id="44" name="Object 43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2199223" y="8523785"/>
            <a:ext cx="7583690" cy="760299"/>
          </a:xfrm>
          <a:prstGeom prst="rect">
            <a:avLst/>
          </a:prstGeom>
        </p:spPr>
      </p:pic>
      <p:pic>
        <p:nvPicPr>
          <p:cNvPr id="45" name="Object 44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7150404" y="8523787"/>
            <a:ext cx="7207938" cy="760299"/>
          </a:xfrm>
          <a:prstGeom prst="rect">
            <a:avLst/>
          </a:prstGeom>
        </p:spPr>
      </p:pic>
      <p:pic>
        <p:nvPicPr>
          <p:cNvPr id="46" name="Object 45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11698528" y="8523787"/>
            <a:ext cx="7207938" cy="760299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8893582" y="9712385"/>
            <a:ext cx="463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>
                <a:latin typeface="Lucida Sans Typewriter" panose="020B0509030504030204" pitchFamily="49" charset="0"/>
              </a:rPr>
              <a:t>13</a:t>
            </a:r>
            <a:endParaRPr lang="ko-KR" altLang="en-US" b="1" dirty="0">
              <a:latin typeface="Lucida Sans Typewriter" panose="020B0509030504030204" pitchFamily="49" charset="0"/>
            </a:endParaRPr>
          </a:p>
        </p:txBody>
      </p:sp>
      <p:sp>
        <p:nvSpPr>
          <p:cNvPr id="36" name="직사각형 35"/>
          <p:cNvSpPr/>
          <p:nvPr/>
        </p:nvSpPr>
        <p:spPr>
          <a:xfrm>
            <a:off x="445185" y="8591556"/>
            <a:ext cx="3445025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37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272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408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543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680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815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952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087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b="1" dirty="0" err="1">
                <a:solidFill>
                  <a:schemeClr val="tx1"/>
                </a:solidFill>
              </a:rPr>
              <a:t>Seuldo</a:t>
            </a:r>
            <a:r>
              <a:rPr lang="en-US" altLang="ko-KR" b="1" dirty="0">
                <a:solidFill>
                  <a:schemeClr val="tx1"/>
                </a:solidFill>
              </a:rPr>
              <a:t> Lighthouse </a:t>
            </a:r>
            <a:endParaRPr lang="ko-KR" altLang="en-US" b="1" dirty="0">
              <a:solidFill>
                <a:schemeClr val="tx1"/>
              </a:solidFill>
            </a:endParaRPr>
          </a:p>
        </p:txBody>
      </p:sp>
      <p:sp>
        <p:nvSpPr>
          <p:cNvPr id="38" name="직사각형 37"/>
          <p:cNvSpPr/>
          <p:nvPr/>
        </p:nvSpPr>
        <p:spPr>
          <a:xfrm>
            <a:off x="5259088" y="8634058"/>
            <a:ext cx="29718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37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272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408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543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680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815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952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087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b="1" dirty="0" err="1">
                <a:solidFill>
                  <a:schemeClr val="tx1"/>
                </a:solidFill>
              </a:rPr>
              <a:t>Bangeodong</a:t>
            </a:r>
            <a:r>
              <a:rPr lang="en-US" altLang="ko-KR" b="1" dirty="0">
                <a:solidFill>
                  <a:schemeClr val="tx1"/>
                </a:solidFill>
              </a:rPr>
              <a:t> port night view </a:t>
            </a:r>
            <a:endParaRPr lang="ko-KR" altLang="en-US" b="1" dirty="0">
              <a:solidFill>
                <a:schemeClr val="tx1"/>
              </a:solidFill>
            </a:endParaRPr>
          </a:p>
        </p:txBody>
      </p:sp>
      <p:sp>
        <p:nvSpPr>
          <p:cNvPr id="39" name="직사각형 38"/>
          <p:cNvSpPr/>
          <p:nvPr/>
        </p:nvSpPr>
        <p:spPr>
          <a:xfrm>
            <a:off x="9721067" y="8599983"/>
            <a:ext cx="3552087" cy="6353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37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272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408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543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680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815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952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087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b="1" dirty="0">
                <a:solidFill>
                  <a:schemeClr val="tx1"/>
                </a:solidFill>
              </a:rPr>
              <a:t>Costal walking trail </a:t>
            </a:r>
            <a:r>
              <a:rPr lang="en-US" altLang="ko-KR" b="1" dirty="0" err="1">
                <a:solidFill>
                  <a:schemeClr val="tx1"/>
                </a:solidFill>
              </a:rPr>
              <a:t>sa</a:t>
            </a:r>
            <a:r>
              <a:rPr lang="en-US" altLang="ko-KR" b="1" dirty="0">
                <a:solidFill>
                  <a:schemeClr val="tx1"/>
                </a:solidFill>
              </a:rPr>
              <a:t> rapeseed flower field </a:t>
            </a:r>
            <a:endParaRPr lang="ko-KR" altLang="en-US" b="1" dirty="0">
              <a:solidFill>
                <a:schemeClr val="tx1"/>
              </a:solidFill>
            </a:endParaRPr>
          </a:p>
        </p:txBody>
      </p:sp>
      <p:sp>
        <p:nvSpPr>
          <p:cNvPr id="43" name="직사각형 42"/>
          <p:cNvSpPr/>
          <p:nvPr/>
        </p:nvSpPr>
        <p:spPr>
          <a:xfrm>
            <a:off x="14222532" y="8475066"/>
            <a:ext cx="3200400" cy="6161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37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272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408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543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680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815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952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087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b="1" dirty="0">
                <a:solidFill>
                  <a:schemeClr val="tx1"/>
                </a:solidFill>
              </a:rPr>
              <a:t>Ulsan Beach Photo Zone </a:t>
            </a:r>
            <a:endParaRPr lang="ko-KR" altLang="en-US" b="1" dirty="0">
              <a:solidFill>
                <a:schemeClr val="tx1"/>
              </a:solidFill>
            </a:endParaRPr>
          </a:p>
        </p:txBody>
      </p:sp>
      <p:sp>
        <p:nvSpPr>
          <p:cNvPr id="47" name="직사각형 46"/>
          <p:cNvSpPr/>
          <p:nvPr/>
        </p:nvSpPr>
        <p:spPr>
          <a:xfrm>
            <a:off x="6209164" y="2267286"/>
            <a:ext cx="5791200" cy="533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37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272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408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543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680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815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952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087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b="1" dirty="0" err="1">
                <a:solidFill>
                  <a:schemeClr val="tx1"/>
                </a:solidFill>
              </a:rPr>
              <a:t>Mga</a:t>
            </a:r>
            <a:r>
              <a:rPr lang="en-US" altLang="ko-KR" b="1" dirty="0">
                <a:solidFill>
                  <a:schemeClr val="tx1"/>
                </a:solidFill>
              </a:rPr>
              <a:t> </a:t>
            </a:r>
            <a:r>
              <a:rPr lang="en-US" altLang="ko-KR" b="1" dirty="0" err="1">
                <a:solidFill>
                  <a:schemeClr val="tx1"/>
                </a:solidFill>
              </a:rPr>
              <a:t>nirekomendang</a:t>
            </a:r>
            <a:r>
              <a:rPr lang="en-US" altLang="ko-KR" b="1" dirty="0">
                <a:solidFill>
                  <a:schemeClr val="tx1"/>
                </a:solidFill>
              </a:rPr>
              <a:t> </a:t>
            </a:r>
            <a:r>
              <a:rPr lang="en-US" altLang="ko-KR" b="1" dirty="0" err="1">
                <a:solidFill>
                  <a:schemeClr val="tx1"/>
                </a:solidFill>
              </a:rPr>
              <a:t>lugar</a:t>
            </a:r>
            <a:r>
              <a:rPr lang="en-US" altLang="ko-KR" b="1" dirty="0">
                <a:solidFill>
                  <a:schemeClr val="tx1"/>
                </a:solidFill>
              </a:rPr>
              <a:t> para </a:t>
            </a:r>
            <a:r>
              <a:rPr lang="en-US" altLang="ko-KR" b="1" dirty="0" err="1">
                <a:solidFill>
                  <a:schemeClr val="tx1"/>
                </a:solidFill>
              </a:rPr>
              <a:t>sa</a:t>
            </a:r>
            <a:r>
              <a:rPr lang="en-US" altLang="ko-KR" b="1" dirty="0">
                <a:solidFill>
                  <a:schemeClr val="tx1"/>
                </a:solidFill>
              </a:rPr>
              <a:t> </a:t>
            </a:r>
            <a:r>
              <a:rPr lang="en-US" altLang="ko-KR" b="1" dirty="0" err="1">
                <a:solidFill>
                  <a:schemeClr val="tx1"/>
                </a:solidFill>
              </a:rPr>
              <a:t>larawan</a:t>
            </a:r>
            <a:r>
              <a:rPr lang="en-US" altLang="ko-KR" b="1" dirty="0">
                <a:solidFill>
                  <a:schemeClr val="tx1"/>
                </a:solidFill>
              </a:rPr>
              <a:t> ng social media</a:t>
            </a:r>
            <a:endParaRPr lang="ko-KR" alt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0785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-20072" y="-150851"/>
            <a:ext cx="18305786" cy="9866351"/>
            <a:chOff x="-20072" y="-22743"/>
            <a:chExt cx="18305786" cy="9866351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20072" y="-22743"/>
              <a:ext cx="18305786" cy="9866351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-376029" y="9199732"/>
            <a:ext cx="18947457" cy="1085982"/>
            <a:chOff x="-376029" y="9199732"/>
            <a:chExt cx="18947457" cy="1085982"/>
          </a:xfrm>
        </p:grpSpPr>
        <p:pic>
          <p:nvPicPr>
            <p:cNvPr id="8" name="Object 7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-376029" y="9199732"/>
              <a:ext cx="18947457" cy="1085982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4716890" y="4043152"/>
            <a:ext cx="4015788" cy="678975"/>
            <a:chOff x="4716890" y="4043150"/>
            <a:chExt cx="4015788" cy="678975"/>
          </a:xfrm>
        </p:grpSpPr>
        <p:grpSp>
          <p:nvGrpSpPr>
            <p:cNvPr id="1004" name="그룹 1004"/>
            <p:cNvGrpSpPr/>
            <p:nvPr/>
          </p:nvGrpSpPr>
          <p:grpSpPr>
            <a:xfrm>
              <a:off x="4716890" y="4043150"/>
              <a:ext cx="4015788" cy="678975"/>
              <a:chOff x="4716890" y="4043150"/>
              <a:chExt cx="4015788" cy="678975"/>
            </a:xfrm>
          </p:grpSpPr>
          <p:pic>
            <p:nvPicPr>
              <p:cNvPr id="12" name="Object 11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4716890" y="4043150"/>
                <a:ext cx="4015788" cy="678975"/>
              </a:xfrm>
              <a:prstGeom prst="rect">
                <a:avLst/>
              </a:prstGeom>
            </p:spPr>
          </p:pic>
        </p:grpSp>
        <p:grpSp>
          <p:nvGrpSpPr>
            <p:cNvPr id="1005" name="그룹 1005"/>
            <p:cNvGrpSpPr/>
            <p:nvPr/>
          </p:nvGrpSpPr>
          <p:grpSpPr>
            <a:xfrm>
              <a:off x="8160125" y="4263448"/>
              <a:ext cx="122456" cy="218711"/>
              <a:chOff x="8160125" y="4263448"/>
              <a:chExt cx="122456" cy="218711"/>
            </a:xfrm>
          </p:grpSpPr>
          <p:pic>
            <p:nvPicPr>
              <p:cNvPr id="15" name="Object 14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8160125" y="4263448"/>
                <a:ext cx="122456" cy="218711"/>
              </a:xfrm>
              <a:prstGeom prst="rect">
                <a:avLst/>
              </a:prstGeom>
            </p:spPr>
          </p:pic>
        </p:grpSp>
      </p:grpSp>
      <p:grpSp>
        <p:nvGrpSpPr>
          <p:cNvPr id="1006" name="그룹 1006"/>
          <p:cNvGrpSpPr/>
          <p:nvPr/>
        </p:nvGrpSpPr>
        <p:grpSpPr>
          <a:xfrm>
            <a:off x="9575781" y="4043152"/>
            <a:ext cx="4015788" cy="678975"/>
            <a:chOff x="9575781" y="4043150"/>
            <a:chExt cx="4015788" cy="678975"/>
          </a:xfrm>
        </p:grpSpPr>
        <p:grpSp>
          <p:nvGrpSpPr>
            <p:cNvPr id="1007" name="그룹 1007"/>
            <p:cNvGrpSpPr/>
            <p:nvPr/>
          </p:nvGrpSpPr>
          <p:grpSpPr>
            <a:xfrm>
              <a:off x="9575781" y="4043150"/>
              <a:ext cx="4015788" cy="678975"/>
              <a:chOff x="9575781" y="4043150"/>
              <a:chExt cx="4015788" cy="678975"/>
            </a:xfrm>
          </p:grpSpPr>
          <p:pic>
            <p:nvPicPr>
              <p:cNvPr id="20" name="Object 19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9575781" y="4043150"/>
                <a:ext cx="4015788" cy="678975"/>
              </a:xfrm>
              <a:prstGeom prst="rect">
                <a:avLst/>
              </a:prstGeom>
            </p:spPr>
          </p:pic>
        </p:grpSp>
        <p:grpSp>
          <p:nvGrpSpPr>
            <p:cNvPr id="1008" name="그룹 1008"/>
            <p:cNvGrpSpPr/>
            <p:nvPr/>
          </p:nvGrpSpPr>
          <p:grpSpPr>
            <a:xfrm>
              <a:off x="13019016" y="4263448"/>
              <a:ext cx="122456" cy="218711"/>
              <a:chOff x="13019016" y="4263448"/>
              <a:chExt cx="122456" cy="218711"/>
            </a:xfrm>
          </p:grpSpPr>
          <p:pic>
            <p:nvPicPr>
              <p:cNvPr id="23" name="Object 22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13019016" y="4263448"/>
                <a:ext cx="122456" cy="218711"/>
              </a:xfrm>
              <a:prstGeom prst="rect">
                <a:avLst/>
              </a:prstGeom>
            </p:spPr>
          </p:pic>
        </p:grpSp>
        <p:pic>
          <p:nvPicPr>
            <p:cNvPr id="25" name="Object 24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283438" y="4022695"/>
              <a:ext cx="4048497" cy="880563"/>
            </a:xfrm>
            <a:prstGeom prst="rect">
              <a:avLst/>
            </a:prstGeom>
          </p:spPr>
        </p:pic>
      </p:grpSp>
      <p:pic>
        <p:nvPicPr>
          <p:cNvPr id="27" name="Object 26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3020620" y="118298"/>
            <a:ext cx="5604214" cy="504595"/>
          </a:xfrm>
          <a:prstGeom prst="rect">
            <a:avLst/>
          </a:prstGeom>
        </p:spPr>
      </p:pic>
      <p:pic>
        <p:nvPicPr>
          <p:cNvPr id="28" name="Object 27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22175" y="149994"/>
            <a:ext cx="1853795" cy="443633"/>
          </a:xfrm>
          <a:prstGeom prst="rect">
            <a:avLst/>
          </a:prstGeom>
        </p:spPr>
      </p:pic>
      <p:grpSp>
        <p:nvGrpSpPr>
          <p:cNvPr id="1009" name="그룹 1009"/>
          <p:cNvGrpSpPr/>
          <p:nvPr/>
        </p:nvGrpSpPr>
        <p:grpSpPr>
          <a:xfrm>
            <a:off x="2883379" y="68812"/>
            <a:ext cx="1158428" cy="21429"/>
            <a:chOff x="2883379" y="68812"/>
            <a:chExt cx="1158428" cy="21429"/>
          </a:xfrm>
        </p:grpSpPr>
        <p:pic>
          <p:nvPicPr>
            <p:cNvPr id="30" name="Object 29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 rot="5400000">
              <a:off x="2883379" y="68812"/>
              <a:ext cx="1158428" cy="21429"/>
            </a:xfrm>
            <a:prstGeom prst="rect">
              <a:avLst/>
            </a:prstGeom>
          </p:spPr>
        </p:pic>
      </p:grpSp>
      <p:grpSp>
        <p:nvGrpSpPr>
          <p:cNvPr id="1010" name="그룹 1010"/>
          <p:cNvGrpSpPr/>
          <p:nvPr/>
        </p:nvGrpSpPr>
        <p:grpSpPr>
          <a:xfrm>
            <a:off x="14243908" y="68812"/>
            <a:ext cx="1158428" cy="21429"/>
            <a:chOff x="14243908" y="68812"/>
            <a:chExt cx="1158428" cy="21429"/>
          </a:xfrm>
        </p:grpSpPr>
        <p:pic>
          <p:nvPicPr>
            <p:cNvPr id="33" name="Object 32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 rot="5400000">
              <a:off x="14243908" y="68812"/>
              <a:ext cx="1158428" cy="21429"/>
            </a:xfrm>
            <a:prstGeom prst="rect">
              <a:avLst/>
            </a:prstGeom>
          </p:spPr>
        </p:pic>
      </p:grpSp>
      <p:grpSp>
        <p:nvGrpSpPr>
          <p:cNvPr id="1011" name="그룹 1011"/>
          <p:cNvGrpSpPr/>
          <p:nvPr/>
        </p:nvGrpSpPr>
        <p:grpSpPr>
          <a:xfrm>
            <a:off x="-461563" y="649687"/>
            <a:ext cx="19452819" cy="21429"/>
            <a:chOff x="-461563" y="649687"/>
            <a:chExt cx="19452819" cy="21429"/>
          </a:xfrm>
        </p:grpSpPr>
        <p:pic>
          <p:nvPicPr>
            <p:cNvPr id="36" name="Object 35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-461563" y="649687"/>
              <a:ext cx="19452819" cy="21429"/>
            </a:xfrm>
            <a:prstGeom prst="rect">
              <a:avLst/>
            </a:prstGeom>
          </p:spPr>
        </p:pic>
      </p:grpSp>
      <p:grpSp>
        <p:nvGrpSpPr>
          <p:cNvPr id="1012" name="그룹 1012"/>
          <p:cNvGrpSpPr/>
          <p:nvPr/>
        </p:nvGrpSpPr>
        <p:grpSpPr>
          <a:xfrm>
            <a:off x="6042499" y="4168455"/>
            <a:ext cx="1777909" cy="521479"/>
            <a:chOff x="6042497" y="4168453"/>
            <a:chExt cx="1777909" cy="521479"/>
          </a:xfrm>
        </p:grpSpPr>
        <p:pic>
          <p:nvPicPr>
            <p:cNvPr id="39" name="Object 38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042497" y="4168453"/>
              <a:ext cx="1777909" cy="521479"/>
            </a:xfrm>
            <a:prstGeom prst="rect">
              <a:avLst/>
            </a:prstGeom>
          </p:spPr>
        </p:pic>
      </p:grpSp>
      <p:grpSp>
        <p:nvGrpSpPr>
          <p:cNvPr id="1013" name="그룹 1013"/>
          <p:cNvGrpSpPr/>
          <p:nvPr/>
        </p:nvGrpSpPr>
        <p:grpSpPr>
          <a:xfrm>
            <a:off x="5159962" y="4150438"/>
            <a:ext cx="497183" cy="497183"/>
            <a:chOff x="5159960" y="4150436"/>
            <a:chExt cx="497183" cy="497183"/>
          </a:xfrm>
        </p:grpSpPr>
        <p:pic>
          <p:nvPicPr>
            <p:cNvPr id="42" name="Object 41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159960" y="4150436"/>
              <a:ext cx="497183" cy="497183"/>
            </a:xfrm>
            <a:prstGeom prst="rect">
              <a:avLst/>
            </a:prstGeom>
          </p:spPr>
        </p:pic>
      </p:grpSp>
      <p:pic>
        <p:nvPicPr>
          <p:cNvPr id="44" name="Object 43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225442" y="67705"/>
            <a:ext cx="7403729" cy="599005"/>
          </a:xfrm>
          <a:prstGeom prst="rect">
            <a:avLst/>
          </a:prstGeom>
        </p:spPr>
      </p:pic>
      <p:grpSp>
        <p:nvGrpSpPr>
          <p:cNvPr id="1014" name="그룹 1014"/>
          <p:cNvGrpSpPr/>
          <p:nvPr/>
        </p:nvGrpSpPr>
        <p:grpSpPr>
          <a:xfrm>
            <a:off x="5482861" y="4910434"/>
            <a:ext cx="2617882" cy="3614143"/>
            <a:chOff x="5482861" y="4910432"/>
            <a:chExt cx="2617882" cy="3614143"/>
          </a:xfrm>
        </p:grpSpPr>
        <p:pic>
          <p:nvPicPr>
            <p:cNvPr id="46" name="Object 45"/>
            <p:cNvPicPr>
              <a:picLocks noChangeAspect="1"/>
            </p:cNvPicPr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344793" y="3274234"/>
              <a:ext cx="5235764" cy="7228285"/>
            </a:xfrm>
            <a:prstGeom prst="rect">
              <a:avLst/>
            </a:prstGeom>
          </p:spPr>
        </p:pic>
        <p:pic>
          <p:nvPicPr>
            <p:cNvPr id="47" name="Object 46"/>
            <p:cNvPicPr>
              <a:picLocks noChangeAspect="1"/>
            </p:cNvPicPr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5482861" y="4910432"/>
              <a:ext cx="2617882" cy="3614143"/>
            </a:xfrm>
            <a:prstGeom prst="rect">
              <a:avLst/>
            </a:prstGeom>
          </p:spPr>
        </p:pic>
      </p:grpSp>
      <p:grpSp>
        <p:nvGrpSpPr>
          <p:cNvPr id="1015" name="그룹 1015"/>
          <p:cNvGrpSpPr/>
          <p:nvPr/>
        </p:nvGrpSpPr>
        <p:grpSpPr>
          <a:xfrm>
            <a:off x="10341004" y="4939006"/>
            <a:ext cx="2597187" cy="3585571"/>
            <a:chOff x="10341002" y="4939004"/>
            <a:chExt cx="2597187" cy="3585571"/>
          </a:xfrm>
        </p:grpSpPr>
        <p:pic>
          <p:nvPicPr>
            <p:cNvPr id="50" name="Object 49"/>
            <p:cNvPicPr>
              <a:picLocks noChangeAspect="1"/>
            </p:cNvPicPr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9211931" y="3315740"/>
              <a:ext cx="5194373" cy="7171143"/>
            </a:xfrm>
            <a:prstGeom prst="rect">
              <a:avLst/>
            </a:prstGeom>
          </p:spPr>
        </p:pic>
        <p:pic>
          <p:nvPicPr>
            <p:cNvPr id="51" name="Object 50"/>
            <p:cNvPicPr>
              <a:picLocks noChangeAspect="1"/>
            </p:cNvPicPr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0341002" y="4939004"/>
              <a:ext cx="2597187" cy="3585571"/>
            </a:xfrm>
            <a:prstGeom prst="rect">
              <a:avLst/>
            </a:prstGeom>
          </p:spPr>
        </p:pic>
      </p:grpSp>
      <p:grpSp>
        <p:nvGrpSpPr>
          <p:cNvPr id="1016" name="그룹 1016"/>
          <p:cNvGrpSpPr/>
          <p:nvPr/>
        </p:nvGrpSpPr>
        <p:grpSpPr>
          <a:xfrm>
            <a:off x="6855262" y="6826321"/>
            <a:ext cx="1136360" cy="1568813"/>
            <a:chOff x="6855262" y="6826319"/>
            <a:chExt cx="1136360" cy="1568813"/>
          </a:xfrm>
        </p:grpSpPr>
        <p:pic>
          <p:nvPicPr>
            <p:cNvPr id="54" name="Object 53"/>
            <p:cNvPicPr>
              <a:picLocks noChangeAspect="1"/>
            </p:cNvPicPr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6361254" y="6116084"/>
              <a:ext cx="2272720" cy="3137625"/>
            </a:xfrm>
            <a:prstGeom prst="rect">
              <a:avLst/>
            </a:prstGeom>
          </p:spPr>
        </p:pic>
        <p:pic>
          <p:nvPicPr>
            <p:cNvPr id="55" name="Object 54"/>
            <p:cNvPicPr>
              <a:picLocks noChangeAspect="1"/>
            </p:cNvPicPr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6855262" y="6826319"/>
              <a:ext cx="1136360" cy="1568813"/>
            </a:xfrm>
            <a:prstGeom prst="rect">
              <a:avLst/>
            </a:prstGeom>
          </p:spPr>
        </p:pic>
      </p:grpSp>
      <p:sp>
        <p:nvSpPr>
          <p:cNvPr id="41" name="직사각형 40"/>
          <p:cNvSpPr/>
          <p:nvPr/>
        </p:nvSpPr>
        <p:spPr>
          <a:xfrm>
            <a:off x="3153409" y="1651705"/>
            <a:ext cx="11688206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37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272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408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543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680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815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952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087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4000" b="1" dirty="0"/>
              <a:t>Gusto </a:t>
            </a:r>
            <a:r>
              <a:rPr lang="en-US" altLang="ko-KR" sz="4000" b="1" dirty="0" err="1"/>
              <a:t>mo</a:t>
            </a:r>
            <a:r>
              <a:rPr lang="en-US" altLang="ko-KR" sz="4000" b="1" dirty="0"/>
              <a:t> bang </a:t>
            </a:r>
            <a:r>
              <a:rPr lang="en-US" altLang="ko-KR" sz="4000" b="1" dirty="0" err="1"/>
              <a:t>malaman</a:t>
            </a:r>
            <a:r>
              <a:rPr lang="en-US" altLang="ko-KR" sz="4000" b="1" dirty="0"/>
              <a:t> </a:t>
            </a:r>
            <a:r>
              <a:rPr lang="en-US" altLang="ko-KR" sz="4000" b="1" dirty="0" err="1"/>
              <a:t>ang</a:t>
            </a:r>
            <a:r>
              <a:rPr lang="en-US" altLang="ko-KR" sz="4000" b="1" dirty="0"/>
              <a:t> </a:t>
            </a:r>
            <a:r>
              <a:rPr lang="en-US" altLang="ko-KR" sz="4000" b="1" dirty="0" err="1"/>
              <a:t>tungkol</a:t>
            </a:r>
            <a:r>
              <a:rPr lang="en-US" altLang="ko-KR" sz="4000" b="1" dirty="0"/>
              <a:t> </a:t>
            </a:r>
            <a:r>
              <a:rPr lang="en-US" altLang="ko-KR" sz="4000" b="1" dirty="0" err="1"/>
              <a:t>sa</a:t>
            </a:r>
            <a:r>
              <a:rPr lang="en-US" altLang="ko-KR" sz="4000" b="1" dirty="0"/>
              <a:t> </a:t>
            </a:r>
            <a:r>
              <a:rPr lang="en-US" altLang="ko-KR" sz="4000" b="1" dirty="0" err="1"/>
              <a:t>turismo</a:t>
            </a:r>
            <a:r>
              <a:rPr lang="en-US" altLang="ko-KR" sz="4000" b="1" dirty="0"/>
              <a:t> ng Ulsan, Dong-</a:t>
            </a:r>
            <a:r>
              <a:rPr lang="en-US" altLang="ko-KR" sz="4000" b="1" dirty="0" err="1"/>
              <a:t>gu</a:t>
            </a:r>
            <a:r>
              <a:rPr lang="en-US" altLang="ko-KR" sz="4000" b="1" dirty="0"/>
              <a:t>? </a:t>
            </a:r>
            <a:endParaRPr lang="ko-KR" altLang="en-US" sz="4000" b="1" dirty="0"/>
          </a:p>
        </p:txBody>
      </p:sp>
      <p:sp>
        <p:nvSpPr>
          <p:cNvPr id="43" name="직사각형 42"/>
          <p:cNvSpPr/>
          <p:nvPr/>
        </p:nvSpPr>
        <p:spPr>
          <a:xfrm>
            <a:off x="4254905" y="3116066"/>
            <a:ext cx="9336097" cy="8622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37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272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408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543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680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815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952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087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2800" dirty="0"/>
              <a:t>Mauna at </a:t>
            </a:r>
            <a:r>
              <a:rPr lang="en-US" altLang="ko-KR" sz="2800" dirty="0" err="1"/>
              <a:t>makinig</a:t>
            </a:r>
            <a:r>
              <a:rPr lang="en-US" altLang="ko-KR" sz="2800" dirty="0"/>
              <a:t> </a:t>
            </a:r>
            <a:r>
              <a:rPr lang="en-US" altLang="ko-KR" sz="2800" dirty="0" err="1"/>
              <a:t>sa</a:t>
            </a:r>
            <a:r>
              <a:rPr lang="en-US" altLang="ko-KR" sz="2800" dirty="0"/>
              <a:t> </a:t>
            </a:r>
            <a:r>
              <a:rPr lang="en-US" altLang="ko-KR" sz="2800" dirty="0" err="1"/>
              <a:t>mga</a:t>
            </a:r>
            <a:r>
              <a:rPr lang="en-US" altLang="ko-KR" sz="2800" dirty="0"/>
              <a:t> </a:t>
            </a:r>
            <a:r>
              <a:rPr lang="en-US" altLang="ko-KR" sz="2800" dirty="0" err="1"/>
              <a:t>balita</a:t>
            </a:r>
            <a:r>
              <a:rPr lang="en-US" altLang="ko-KR" sz="2800" dirty="0"/>
              <a:t> </a:t>
            </a:r>
            <a:r>
              <a:rPr lang="en-US" altLang="ko-KR" sz="2800" dirty="0" err="1"/>
              <a:t>tungkol</a:t>
            </a:r>
            <a:r>
              <a:rPr lang="en-US" altLang="ko-KR" sz="2800" dirty="0"/>
              <a:t> </a:t>
            </a:r>
            <a:r>
              <a:rPr lang="en-US" altLang="ko-KR" sz="2800" dirty="0" err="1"/>
              <a:t>sa</a:t>
            </a:r>
            <a:r>
              <a:rPr lang="en-US" altLang="ko-KR" sz="2800" dirty="0"/>
              <a:t> </a:t>
            </a:r>
            <a:r>
              <a:rPr lang="en-US" altLang="ko-KR" sz="2800" dirty="0" err="1"/>
              <a:t>turismo</a:t>
            </a:r>
            <a:r>
              <a:rPr lang="en-US" altLang="ko-KR" sz="2800" dirty="0"/>
              <a:t> ng Dong-</a:t>
            </a:r>
            <a:r>
              <a:rPr lang="en-US" altLang="ko-KR" sz="2800" dirty="0" err="1"/>
              <a:t>gu</a:t>
            </a:r>
            <a:r>
              <a:rPr lang="en-US" altLang="ko-KR" sz="2800" dirty="0"/>
              <a:t>!  </a:t>
            </a:r>
            <a:endParaRPr lang="ko-KR" altLang="en-US" sz="2800" dirty="0"/>
          </a:p>
        </p:txBody>
      </p:sp>
    </p:spTree>
    <p:extLst>
      <p:ext uri="{BB962C8B-B14F-4D97-AF65-F5344CB8AC3E}">
        <p14:creationId xmlns:p14="http://schemas.microsoft.com/office/powerpoint/2010/main" val="30013503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8839200" y="5956470"/>
            <a:ext cx="8884139" cy="1959122"/>
          </a:xfrm>
        </p:spPr>
        <p:txBody>
          <a:bodyPr>
            <a:noAutofit/>
          </a:bodyPr>
          <a:lstStyle/>
          <a:p>
            <a:pPr algn="r">
              <a:lnSpc>
                <a:spcPct val="150000"/>
              </a:lnSpc>
            </a:pPr>
            <a:r>
              <a:rPr lang="en-US" altLang="ko-KR" sz="5500" b="1" dirty="0">
                <a:solidFill>
                  <a:schemeClr val="accent2">
                    <a:lumMod val="50000"/>
                  </a:schemeClr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Ministry of environment</a:t>
            </a:r>
            <a:endParaRPr lang="ko-KR" altLang="en-US" sz="5500" b="1" dirty="0">
              <a:solidFill>
                <a:schemeClr val="accent2">
                  <a:lumMod val="50000"/>
                </a:schemeClr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</p:txBody>
      </p:sp>
      <p:sp>
        <p:nvSpPr>
          <p:cNvPr id="3" name="제목 1"/>
          <p:cNvSpPr txBox="1">
            <a:spLocks/>
          </p:cNvSpPr>
          <p:nvPr/>
        </p:nvSpPr>
        <p:spPr>
          <a:xfrm>
            <a:off x="2486269" y="2857500"/>
            <a:ext cx="12937392" cy="3494943"/>
          </a:xfrm>
          <a:prstGeom prst="rect">
            <a:avLst/>
          </a:prstGeom>
        </p:spPr>
        <p:txBody>
          <a:bodyPr vert="horz" lIns="137160" tIns="68580" rIns="137160" bIns="68580" rtlCol="0" anchor="t">
            <a:noAutofit/>
          </a:bodyPr>
          <a:lstStyle>
            <a:lvl1pPr algn="l" defTabSz="457200" rtl="0" eaLnBrk="1" latinLnBrk="1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pPr algn="ctr" defTabSz="685800">
              <a:lnSpc>
                <a:spcPct val="150000"/>
              </a:lnSpc>
            </a:pPr>
            <a:endParaRPr lang="ko-KR" altLang="en-US" sz="9600" dirty="0">
              <a:solidFill>
                <a:srgbClr val="63A537">
                  <a:lumMod val="50000"/>
                </a:srgbClr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sp>
        <p:nvSpPr>
          <p:cNvPr id="5" name="제목 1"/>
          <p:cNvSpPr txBox="1">
            <a:spLocks/>
          </p:cNvSpPr>
          <p:nvPr/>
        </p:nvSpPr>
        <p:spPr>
          <a:xfrm>
            <a:off x="5288575" y="4237894"/>
            <a:ext cx="7332785" cy="947373"/>
          </a:xfrm>
          <a:prstGeom prst="rect">
            <a:avLst/>
          </a:prstGeom>
        </p:spPr>
        <p:txBody>
          <a:bodyPr vert="horz" lIns="137160" tIns="68580" rIns="137160" bIns="68580" rtlCol="0" anchor="t">
            <a:noAutofit/>
          </a:bodyPr>
          <a:lstStyle>
            <a:lvl1pPr algn="l" defTabSz="457200" rtl="0" eaLnBrk="1" latinLnBrk="1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pPr algn="r" defTabSz="685800">
              <a:lnSpc>
                <a:spcPct val="150000"/>
              </a:lnSpc>
            </a:pPr>
            <a:endParaRPr lang="ko-KR" altLang="en-US" sz="5250" dirty="0">
              <a:solidFill>
                <a:srgbClr val="63A537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2090137" y="2857500"/>
            <a:ext cx="13729656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8000" b="1" dirty="0" err="1">
                <a:solidFill>
                  <a:schemeClr val="accent2">
                    <a:lumMod val="75000"/>
                  </a:schemeClr>
                </a:solidFill>
              </a:rPr>
              <a:t>Gabay</a:t>
            </a:r>
            <a:r>
              <a:rPr lang="en-US" altLang="ko-KR" sz="80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altLang="ko-KR" sz="8000" b="1" dirty="0" err="1">
                <a:solidFill>
                  <a:schemeClr val="accent2">
                    <a:lumMod val="75000"/>
                  </a:schemeClr>
                </a:solidFill>
              </a:rPr>
              <a:t>sa</a:t>
            </a:r>
            <a:r>
              <a:rPr lang="en-US" altLang="ko-KR" sz="80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altLang="ko-KR" sz="8000" b="1" dirty="0" err="1">
                <a:solidFill>
                  <a:schemeClr val="accent2">
                    <a:lumMod val="75000"/>
                  </a:schemeClr>
                </a:solidFill>
              </a:rPr>
              <a:t>Pagtatapon</a:t>
            </a:r>
            <a:r>
              <a:rPr lang="en-US" altLang="ko-KR" sz="8000" b="1" dirty="0">
                <a:solidFill>
                  <a:schemeClr val="accent2">
                    <a:lumMod val="75000"/>
                  </a:schemeClr>
                </a:solidFill>
              </a:rPr>
              <a:t> ng </a:t>
            </a:r>
            <a:r>
              <a:rPr lang="en-US" altLang="ko-KR" sz="8000" b="1" dirty="0" err="1">
                <a:solidFill>
                  <a:schemeClr val="accent2">
                    <a:lumMod val="75000"/>
                  </a:schemeClr>
                </a:solidFill>
              </a:rPr>
              <a:t>Basura</a:t>
            </a:r>
            <a:r>
              <a:rPr lang="en-US" altLang="ko-KR" sz="80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endParaRPr lang="ko-KR" altLang="en-US" sz="80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87454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77482" y="1034047"/>
            <a:ext cx="14947641" cy="1037351"/>
          </a:xfrm>
        </p:spPr>
        <p:txBody>
          <a:bodyPr>
            <a:noAutofit/>
          </a:bodyPr>
          <a:lstStyle/>
          <a:p>
            <a:pPr algn="ctr"/>
            <a:r>
              <a:rPr lang="en-US" altLang="ko-KR" sz="6000" dirty="0" err="1">
                <a:solidFill>
                  <a:schemeClr val="accent2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Pagtatapon</a:t>
            </a:r>
            <a:r>
              <a:rPr lang="en-US" altLang="ko-KR" sz="6000" dirty="0">
                <a:solidFill>
                  <a:schemeClr val="accent2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ng </a:t>
            </a:r>
            <a:r>
              <a:rPr lang="en-US" altLang="ko-KR" sz="6000" dirty="0" err="1">
                <a:solidFill>
                  <a:schemeClr val="accent2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basura</a:t>
            </a:r>
            <a:endParaRPr lang="ko-KR" altLang="en-US" sz="6000" dirty="0">
              <a:solidFill>
                <a:schemeClr val="accent2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82429" y="2855170"/>
            <a:ext cx="4497356" cy="5891967"/>
          </a:xfrm>
          <a:prstGeom prst="rect">
            <a:avLst/>
          </a:prstGeom>
        </p:spPr>
      </p:pic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1523552" y="2836662"/>
            <a:ext cx="12344400" cy="6130212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altLang="ko-KR" sz="4800" dirty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Lugar ng </a:t>
            </a:r>
            <a:r>
              <a:rPr lang="en-US" altLang="ko-KR" sz="4800" dirty="0" err="1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tatapunan</a:t>
            </a:r>
            <a:r>
              <a:rPr lang="en-US" altLang="ko-KR" sz="4800" dirty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: </a:t>
            </a:r>
            <a:r>
              <a:rPr lang="en-US" altLang="ko-KR" sz="4600" dirty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Sa </a:t>
            </a:r>
            <a:r>
              <a:rPr lang="en-US" altLang="ko-KR" sz="4600" dirty="0" err="1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harap</a:t>
            </a:r>
            <a:r>
              <a:rPr lang="en-US" altLang="ko-KR" sz="4600" dirty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ng </a:t>
            </a:r>
            <a:r>
              <a:rPr lang="en-US" altLang="ko-KR" sz="4600" dirty="0" err="1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bahay</a:t>
            </a:r>
            <a:endParaRPr lang="en-US" altLang="ko-KR" sz="4600" dirty="0"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altLang="ko-KR" sz="3200" dirty="0" err="1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Oras</a:t>
            </a:r>
            <a:r>
              <a:rPr lang="en-US" altLang="ko-KR" sz="3200" dirty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ng </a:t>
            </a:r>
            <a:r>
              <a:rPr lang="en-US" altLang="ko-KR" sz="3200" dirty="0" err="1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pagtatapon</a:t>
            </a:r>
            <a:r>
              <a:rPr lang="en-US" altLang="ko-KR" sz="3200" dirty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: </a:t>
            </a:r>
            <a:r>
              <a:rPr lang="en-US" altLang="ko-KR" sz="3200" dirty="0" err="1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Linggo~Huwebes</a:t>
            </a:r>
            <a:r>
              <a:rPr lang="ko-KR" altLang="en-US" sz="3200" dirty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</a:t>
            </a:r>
            <a:r>
              <a:rPr lang="en-US" altLang="ko-KR" sz="3200" dirty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20:00 ~ 24:00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altLang="ko-KR" sz="4500" dirty="0" err="1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Paraan</a:t>
            </a:r>
            <a:r>
              <a:rPr lang="en-US" altLang="ko-KR" sz="4500" dirty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ng </a:t>
            </a:r>
            <a:r>
              <a:rPr lang="en-US" altLang="ko-KR" sz="4500" dirty="0" err="1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pagtapon</a:t>
            </a:r>
            <a:r>
              <a:rPr lang="en-US" altLang="ko-KR" sz="4500" dirty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: </a:t>
            </a:r>
            <a:r>
              <a:rPr lang="en-US" altLang="ko-KR" sz="3500" dirty="0" err="1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Gumamit</a:t>
            </a:r>
            <a:r>
              <a:rPr lang="en-US" altLang="ko-KR" sz="3500" dirty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ng  </a:t>
            </a:r>
            <a:r>
              <a:rPr lang="en-US" altLang="ko-KR" sz="3500" dirty="0" err="1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nakatakdang</a:t>
            </a:r>
            <a:r>
              <a:rPr lang="en-US" altLang="ko-KR" sz="3500" dirty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</a:t>
            </a:r>
            <a:r>
              <a:rPr lang="en-US" altLang="ko-KR" sz="3500" dirty="0" err="1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plastik</a:t>
            </a:r>
            <a:r>
              <a:rPr lang="en-US" altLang="ko-KR" sz="3500" dirty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ng </a:t>
            </a:r>
            <a:r>
              <a:rPr lang="en-US" altLang="ko-KR" sz="3500" dirty="0" err="1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basura</a:t>
            </a:r>
            <a:r>
              <a:rPr lang="ko-KR" altLang="en-US" sz="3500" dirty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</a:t>
            </a:r>
            <a:endParaRPr lang="en-US" altLang="ko-KR" sz="3500" dirty="0"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altLang="ko-KR" sz="4800" dirty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    </a:t>
            </a:r>
            <a:r>
              <a:rPr lang="en-US" altLang="ko-KR" sz="4000" dirty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(</a:t>
            </a:r>
            <a:r>
              <a:rPr lang="en-US" altLang="ko-KR" sz="4000" dirty="0" err="1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Bumili</a:t>
            </a:r>
            <a:r>
              <a:rPr lang="en-US" altLang="ko-KR" sz="4000" dirty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ng </a:t>
            </a:r>
            <a:r>
              <a:rPr lang="en-US" altLang="ko-KR" sz="4000" dirty="0" err="1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plastik</a:t>
            </a:r>
            <a:r>
              <a:rPr lang="en-US" altLang="ko-KR" sz="4000" dirty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</a:t>
            </a:r>
            <a:r>
              <a:rPr lang="en-US" altLang="ko-KR" sz="4000" dirty="0" err="1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sa</a:t>
            </a:r>
            <a:r>
              <a:rPr lang="en-US" altLang="ko-KR" sz="4000" dirty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</a:t>
            </a:r>
            <a:r>
              <a:rPr lang="en-US" altLang="ko-KR" sz="4000" dirty="0" err="1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malapit</a:t>
            </a:r>
            <a:r>
              <a:rPr lang="en-US" altLang="ko-KR" sz="4000" dirty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</a:t>
            </a:r>
            <a:r>
              <a:rPr lang="en-US" altLang="ko-KR" sz="4000" dirty="0" err="1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na</a:t>
            </a:r>
            <a:r>
              <a:rPr lang="en-US" altLang="ko-KR" sz="4000" dirty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</a:t>
            </a:r>
            <a:r>
              <a:rPr lang="en-US" altLang="ko-KR" sz="4000" dirty="0" err="1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tindahan</a:t>
            </a:r>
            <a:r>
              <a:rPr lang="en-US" altLang="ko-KR" sz="4000" dirty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)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altLang="ko-KR" sz="4800" dirty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     </a:t>
            </a:r>
          </a:p>
          <a:p>
            <a:pPr marL="0" indent="0">
              <a:lnSpc>
                <a:spcPct val="150000"/>
              </a:lnSpc>
              <a:buNone/>
            </a:pPr>
            <a:endParaRPr lang="en-US" altLang="ko-KR" sz="4800" dirty="0"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altLang="ko-KR" sz="4800" dirty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 </a:t>
            </a:r>
          </a:p>
        </p:txBody>
      </p:sp>
      <p:sp>
        <p:nvSpPr>
          <p:cNvPr id="9" name="제목 15"/>
          <p:cNvSpPr txBox="1">
            <a:spLocks/>
          </p:cNvSpPr>
          <p:nvPr/>
        </p:nvSpPr>
        <p:spPr>
          <a:xfrm>
            <a:off x="982647" y="8202238"/>
            <a:ext cx="11892333" cy="1284662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1371600">
              <a:lnSpc>
                <a:spcPct val="100000"/>
              </a:lnSpc>
            </a:pPr>
            <a:r>
              <a:rPr lang="ko-KR" altLang="en-US" sz="3000" b="1" dirty="0">
                <a:solidFill>
                  <a:srgbClr val="FF0000"/>
                </a:solidFill>
                <a:latin typeface="Calibri Light" panose="020F0302020204030204"/>
                <a:ea typeface="맑은 고딕" panose="020B0503020000020004" pitchFamily="50" charset="-127"/>
              </a:rPr>
              <a:t> </a:t>
            </a:r>
            <a:r>
              <a:rPr lang="en-US" altLang="ko-KR" sz="3000" b="1" dirty="0" err="1">
                <a:latin typeface="Calibri Light" panose="020F0302020204030204"/>
                <a:ea typeface="맑은 고딕" panose="020B0503020000020004" pitchFamily="50" charset="-127"/>
              </a:rPr>
              <a:t>Kapag</a:t>
            </a:r>
            <a:r>
              <a:rPr lang="en-US" altLang="ko-KR" sz="3000" b="1" dirty="0">
                <a:latin typeface="Calibri Light" panose="020F0302020204030204"/>
                <a:ea typeface="맑은 고딕" panose="020B0503020000020004" pitchFamily="50" charset="-127"/>
              </a:rPr>
              <a:t> </a:t>
            </a:r>
            <a:r>
              <a:rPr lang="en-US" altLang="ko-KR" sz="3000" b="1" dirty="0" err="1">
                <a:latin typeface="Calibri Light" panose="020F0302020204030204"/>
                <a:ea typeface="맑은 고딕" panose="020B0503020000020004" pitchFamily="50" charset="-127"/>
              </a:rPr>
              <a:t>hindi</a:t>
            </a:r>
            <a:r>
              <a:rPr lang="en-US" altLang="ko-KR" sz="3000" b="1" dirty="0">
                <a:latin typeface="Calibri Light" panose="020F0302020204030204"/>
                <a:ea typeface="맑은 고딕" panose="020B0503020000020004" pitchFamily="50" charset="-127"/>
              </a:rPr>
              <a:t> </a:t>
            </a:r>
            <a:r>
              <a:rPr lang="en-US" altLang="ko-KR" sz="3000" b="1" dirty="0" err="1">
                <a:latin typeface="Calibri Light" panose="020F0302020204030204"/>
                <a:ea typeface="맑은 고딕" panose="020B0503020000020004" pitchFamily="50" charset="-127"/>
              </a:rPr>
              <a:t>gumamit</a:t>
            </a:r>
            <a:r>
              <a:rPr lang="en-US" altLang="ko-KR" sz="3000" b="1" dirty="0">
                <a:latin typeface="Calibri Light" panose="020F0302020204030204"/>
                <a:ea typeface="맑은 고딕" panose="020B0503020000020004" pitchFamily="50" charset="-127"/>
              </a:rPr>
              <a:t> ng </a:t>
            </a:r>
            <a:r>
              <a:rPr lang="en-US" altLang="ko-KR" sz="3000" b="1" dirty="0" err="1">
                <a:solidFill>
                  <a:srgbClr val="FF0000"/>
                </a:solidFill>
                <a:latin typeface="Calibri Light" panose="020F0302020204030204"/>
                <a:ea typeface="맑은 고딕" panose="020B0503020000020004" pitchFamily="50" charset="-127"/>
              </a:rPr>
              <a:t>nakatakdang</a:t>
            </a:r>
            <a:r>
              <a:rPr lang="en-US" altLang="ko-KR" sz="3000" b="1" dirty="0">
                <a:solidFill>
                  <a:srgbClr val="FF0000"/>
                </a:solidFill>
                <a:latin typeface="Calibri Light" panose="020F0302020204030204"/>
                <a:ea typeface="맑은 고딕" panose="020B0503020000020004" pitchFamily="50" charset="-127"/>
              </a:rPr>
              <a:t> </a:t>
            </a:r>
            <a:r>
              <a:rPr lang="en-US" altLang="ko-KR" sz="3000" b="1" dirty="0" err="1">
                <a:solidFill>
                  <a:srgbClr val="FF0000"/>
                </a:solidFill>
                <a:latin typeface="Calibri Light" panose="020F0302020204030204"/>
                <a:ea typeface="맑은 고딕" panose="020B0503020000020004" pitchFamily="50" charset="-127"/>
              </a:rPr>
              <a:t>plastik</a:t>
            </a:r>
            <a:r>
              <a:rPr lang="en-US" altLang="ko-KR" sz="3000" b="1" dirty="0">
                <a:solidFill>
                  <a:srgbClr val="FF0000"/>
                </a:solidFill>
                <a:latin typeface="Calibri Light" panose="020F0302020204030204"/>
                <a:ea typeface="맑은 고딕" panose="020B0503020000020004" pitchFamily="50" charset="-127"/>
              </a:rPr>
              <a:t> ng </a:t>
            </a:r>
            <a:r>
              <a:rPr lang="en-US" altLang="ko-KR" sz="3000" b="1" dirty="0" err="1">
                <a:solidFill>
                  <a:srgbClr val="FF0000"/>
                </a:solidFill>
                <a:latin typeface="Calibri Light" panose="020F0302020204030204"/>
                <a:ea typeface="맑은 고딕" panose="020B0503020000020004" pitchFamily="50" charset="-127"/>
              </a:rPr>
              <a:t>basura</a:t>
            </a:r>
            <a:r>
              <a:rPr lang="en-US" altLang="ko-KR" sz="3000" b="1" dirty="0">
                <a:solidFill>
                  <a:srgbClr val="FF0000"/>
                </a:solidFill>
                <a:latin typeface="Calibri Light" panose="020F0302020204030204"/>
                <a:ea typeface="맑은 고딕" panose="020B0503020000020004" pitchFamily="50" charset="-127"/>
              </a:rPr>
              <a:t> </a:t>
            </a:r>
            <a:r>
              <a:rPr lang="en-US" altLang="ko-KR" sz="3000" b="1" dirty="0" err="1">
                <a:latin typeface="Calibri Light" panose="020F0302020204030204"/>
                <a:ea typeface="맑은 고딕" panose="020B0503020000020004" pitchFamily="50" charset="-127"/>
              </a:rPr>
              <a:t>magbubuwis</a:t>
            </a:r>
            <a:r>
              <a:rPr lang="en-US" altLang="ko-KR" sz="3000" b="1" dirty="0">
                <a:latin typeface="Calibri Light" panose="020F0302020204030204"/>
                <a:ea typeface="맑은 고딕" panose="020B0503020000020004" pitchFamily="50" charset="-127"/>
              </a:rPr>
              <a:t> ng </a:t>
            </a:r>
            <a:r>
              <a:rPr lang="en-US" altLang="ko-KR" sz="3000" b="1" dirty="0">
                <a:solidFill>
                  <a:srgbClr val="FF0000"/>
                </a:solidFill>
                <a:latin typeface="Calibri Light" panose="020F0302020204030204"/>
                <a:ea typeface="맑은 고딕" panose="020B0503020000020004" pitchFamily="50" charset="-127"/>
              </a:rPr>
              <a:t>1million won </a:t>
            </a:r>
            <a:r>
              <a:rPr lang="en-US" altLang="ko-KR" sz="3000" b="1" dirty="0" err="1">
                <a:latin typeface="Calibri Light" panose="020F0302020204030204"/>
                <a:ea typeface="맑은 고딕" panose="020B0503020000020004" pitchFamily="50" charset="-127"/>
              </a:rPr>
              <a:t>pababa</a:t>
            </a:r>
            <a:endParaRPr lang="ko-KR" altLang="en-US" sz="30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grpSp>
        <p:nvGrpSpPr>
          <p:cNvPr id="6" name="그룹 94"/>
          <p:cNvGrpSpPr/>
          <p:nvPr/>
        </p:nvGrpSpPr>
        <p:grpSpPr>
          <a:xfrm>
            <a:off x="844754" y="3263317"/>
            <a:ext cx="448274" cy="457200"/>
            <a:chOff x="-381097" y="2501660"/>
            <a:chExt cx="221710" cy="221708"/>
          </a:xfrm>
          <a:effectLst>
            <a:outerShdw blurRad="25400" dist="12700" dir="5400000" algn="t" rotWithShape="0">
              <a:prstClr val="black">
                <a:alpha val="50000"/>
              </a:prstClr>
            </a:outerShdw>
          </a:effectLst>
        </p:grpSpPr>
        <p:sp>
          <p:nvSpPr>
            <p:cNvPr id="7" name="타원 6"/>
            <p:cNvSpPr/>
            <p:nvPr/>
          </p:nvSpPr>
          <p:spPr>
            <a:xfrm>
              <a:off x="-381097" y="2501660"/>
              <a:ext cx="221710" cy="221708"/>
            </a:xfrm>
            <a:prstGeom prst="ellipse">
              <a:avLst/>
            </a:prstGeom>
            <a:solidFill>
              <a:srgbClr val="0A4C92"/>
            </a:solidFill>
            <a:ln w="1905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ko-KR" altLang="en-US" kern="0" dirty="0">
                <a:ln>
                  <a:solidFill>
                    <a:srgbClr val="4F81BD">
                      <a:shade val="95000"/>
                      <a:satMod val="105000"/>
                      <a:alpha val="0"/>
                    </a:srgbClr>
                  </a:solidFill>
                </a:ln>
                <a:solidFill>
                  <a:srgbClr val="92D050"/>
                </a:solidFill>
                <a:latin typeface="KoPub돋움체 Light"/>
              </a:endParaRPr>
            </a:p>
          </p:txBody>
        </p:sp>
        <p:sp>
          <p:nvSpPr>
            <p:cNvPr id="10" name="갈매기형 수장 9"/>
            <p:cNvSpPr/>
            <p:nvPr/>
          </p:nvSpPr>
          <p:spPr>
            <a:xfrm>
              <a:off x="-312897" y="2565600"/>
              <a:ext cx="85316" cy="93847"/>
            </a:xfrm>
            <a:prstGeom prst="chevron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</a:ln>
            <a:effectLst>
              <a:outerShdw dist="6350" dir="5400000" algn="t" rotWithShape="0">
                <a:sysClr val="window" lastClr="FFFFFF">
                  <a:alpha val="50000"/>
                </a:sys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ko-KR" altLang="en-US" kern="0" dirty="0">
                <a:solidFill>
                  <a:srgbClr val="92D050"/>
                </a:solidFill>
                <a:latin typeface="KoPub돋움체 Light"/>
                <a:ea typeface="맑은 고딕" panose="020B0503020000020004" pitchFamily="50" charset="-127"/>
              </a:endParaRPr>
            </a:p>
          </p:txBody>
        </p:sp>
      </p:grpSp>
      <p:grpSp>
        <p:nvGrpSpPr>
          <p:cNvPr id="11" name="그룹 94"/>
          <p:cNvGrpSpPr/>
          <p:nvPr/>
        </p:nvGrpSpPr>
        <p:grpSpPr>
          <a:xfrm>
            <a:off x="844754" y="4603641"/>
            <a:ext cx="448274" cy="457200"/>
            <a:chOff x="-381097" y="2501660"/>
            <a:chExt cx="221710" cy="221708"/>
          </a:xfrm>
          <a:effectLst>
            <a:outerShdw blurRad="25400" dist="12700" dir="5400000" algn="t" rotWithShape="0">
              <a:prstClr val="black">
                <a:alpha val="50000"/>
              </a:prstClr>
            </a:outerShdw>
          </a:effectLst>
        </p:grpSpPr>
        <p:sp>
          <p:nvSpPr>
            <p:cNvPr id="12" name="타원 11"/>
            <p:cNvSpPr/>
            <p:nvPr/>
          </p:nvSpPr>
          <p:spPr>
            <a:xfrm>
              <a:off x="-381097" y="2501660"/>
              <a:ext cx="221710" cy="221708"/>
            </a:xfrm>
            <a:prstGeom prst="ellipse">
              <a:avLst/>
            </a:prstGeom>
            <a:solidFill>
              <a:srgbClr val="0A4C92"/>
            </a:solidFill>
            <a:ln w="1905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ko-KR" altLang="en-US" kern="0" dirty="0">
                <a:ln>
                  <a:solidFill>
                    <a:srgbClr val="4F81BD">
                      <a:shade val="95000"/>
                      <a:satMod val="105000"/>
                      <a:alpha val="0"/>
                    </a:srgbClr>
                  </a:solidFill>
                </a:ln>
                <a:solidFill>
                  <a:srgbClr val="92D050"/>
                </a:solidFill>
                <a:latin typeface="KoPub돋움체 Light"/>
              </a:endParaRPr>
            </a:p>
          </p:txBody>
        </p:sp>
        <p:sp>
          <p:nvSpPr>
            <p:cNvPr id="13" name="갈매기형 수장 12"/>
            <p:cNvSpPr/>
            <p:nvPr/>
          </p:nvSpPr>
          <p:spPr>
            <a:xfrm>
              <a:off x="-312897" y="2565600"/>
              <a:ext cx="85316" cy="93847"/>
            </a:xfrm>
            <a:prstGeom prst="chevron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</a:ln>
            <a:effectLst>
              <a:outerShdw dist="6350" dir="5400000" algn="t" rotWithShape="0">
                <a:sysClr val="window" lastClr="FFFFFF">
                  <a:alpha val="50000"/>
                </a:sys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ko-KR" altLang="en-US" kern="0" dirty="0">
                <a:solidFill>
                  <a:srgbClr val="92D050"/>
                </a:solidFill>
                <a:latin typeface="KoPub돋움체 Light"/>
                <a:ea typeface="맑은 고딕" panose="020B0503020000020004" pitchFamily="50" charset="-127"/>
              </a:endParaRPr>
            </a:p>
          </p:txBody>
        </p:sp>
      </p:grpSp>
      <p:grpSp>
        <p:nvGrpSpPr>
          <p:cNvPr id="14" name="그룹 94"/>
          <p:cNvGrpSpPr/>
          <p:nvPr/>
        </p:nvGrpSpPr>
        <p:grpSpPr>
          <a:xfrm>
            <a:off x="849714" y="5919577"/>
            <a:ext cx="448274" cy="457200"/>
            <a:chOff x="-381097" y="2501660"/>
            <a:chExt cx="221710" cy="221708"/>
          </a:xfrm>
          <a:effectLst>
            <a:outerShdw blurRad="25400" dist="12700" dir="5400000" algn="t" rotWithShape="0">
              <a:prstClr val="black">
                <a:alpha val="50000"/>
              </a:prstClr>
            </a:outerShdw>
          </a:effectLst>
        </p:grpSpPr>
        <p:sp>
          <p:nvSpPr>
            <p:cNvPr id="15" name="타원 14"/>
            <p:cNvSpPr/>
            <p:nvPr/>
          </p:nvSpPr>
          <p:spPr>
            <a:xfrm>
              <a:off x="-381097" y="2501660"/>
              <a:ext cx="221710" cy="221708"/>
            </a:xfrm>
            <a:prstGeom prst="ellipse">
              <a:avLst/>
            </a:prstGeom>
            <a:solidFill>
              <a:srgbClr val="0A4C92"/>
            </a:solidFill>
            <a:ln w="1905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ko-KR" altLang="en-US" kern="0" dirty="0">
                <a:ln>
                  <a:solidFill>
                    <a:srgbClr val="4F81BD">
                      <a:shade val="95000"/>
                      <a:satMod val="105000"/>
                      <a:alpha val="0"/>
                    </a:srgbClr>
                  </a:solidFill>
                </a:ln>
                <a:solidFill>
                  <a:srgbClr val="92D050"/>
                </a:solidFill>
                <a:latin typeface="KoPub돋움체 Light"/>
              </a:endParaRPr>
            </a:p>
          </p:txBody>
        </p:sp>
        <p:sp>
          <p:nvSpPr>
            <p:cNvPr id="16" name="갈매기형 수장 15"/>
            <p:cNvSpPr/>
            <p:nvPr/>
          </p:nvSpPr>
          <p:spPr>
            <a:xfrm>
              <a:off x="-312897" y="2565600"/>
              <a:ext cx="85316" cy="93847"/>
            </a:xfrm>
            <a:prstGeom prst="chevron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</a:ln>
            <a:effectLst>
              <a:outerShdw dist="6350" dir="5400000" algn="t" rotWithShape="0">
                <a:sysClr val="window" lastClr="FFFFFF">
                  <a:alpha val="50000"/>
                </a:sys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ko-KR" altLang="en-US" kern="0" dirty="0">
                <a:solidFill>
                  <a:srgbClr val="92D050"/>
                </a:solidFill>
                <a:latin typeface="KoPub돋움체 Light"/>
                <a:ea typeface="맑은 고딕" panose="020B0503020000020004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26182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0575" y="1098543"/>
            <a:ext cx="12271164" cy="768497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45457" y="8039100"/>
            <a:ext cx="11201400" cy="630942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ko-KR" sz="3500" b="1" dirty="0" err="1">
                <a:solidFill>
                  <a:schemeClr val="bg1"/>
                </a:solidFill>
              </a:rPr>
              <a:t>Siguraduhin</a:t>
            </a:r>
            <a:r>
              <a:rPr lang="en-US" altLang="ko-KR" sz="3500" b="1" dirty="0">
                <a:solidFill>
                  <a:schemeClr val="bg1"/>
                </a:solidFill>
              </a:rPr>
              <a:t> </a:t>
            </a:r>
            <a:r>
              <a:rPr lang="en-US" altLang="ko-KR" sz="3500" b="1" dirty="0" err="1">
                <a:solidFill>
                  <a:schemeClr val="bg1"/>
                </a:solidFill>
              </a:rPr>
              <a:t>magtatapon</a:t>
            </a:r>
            <a:r>
              <a:rPr lang="en-US" altLang="ko-KR" sz="3500" b="1" dirty="0">
                <a:solidFill>
                  <a:schemeClr val="bg1"/>
                </a:solidFill>
              </a:rPr>
              <a:t> </a:t>
            </a:r>
            <a:r>
              <a:rPr lang="en-US" altLang="ko-KR" sz="3500" b="1" dirty="0" err="1">
                <a:solidFill>
                  <a:schemeClr val="bg1"/>
                </a:solidFill>
              </a:rPr>
              <a:t>sa</a:t>
            </a:r>
            <a:r>
              <a:rPr lang="en-US" altLang="ko-KR" sz="3500" b="1" dirty="0">
                <a:solidFill>
                  <a:schemeClr val="bg1"/>
                </a:solidFill>
              </a:rPr>
              <a:t> </a:t>
            </a:r>
            <a:r>
              <a:rPr lang="en-US" altLang="ko-KR" sz="3500" b="1" dirty="0" err="1">
                <a:solidFill>
                  <a:schemeClr val="bg1"/>
                </a:solidFill>
              </a:rPr>
              <a:t>tamang</a:t>
            </a:r>
            <a:r>
              <a:rPr lang="en-US" altLang="ko-KR" sz="3500" b="1" dirty="0">
                <a:solidFill>
                  <a:schemeClr val="bg1"/>
                </a:solidFill>
              </a:rPr>
              <a:t> </a:t>
            </a:r>
            <a:r>
              <a:rPr lang="en-US" altLang="ko-KR" sz="3500" b="1" dirty="0" err="1">
                <a:solidFill>
                  <a:srgbClr val="FFFF00"/>
                </a:solidFill>
              </a:rPr>
              <a:t>tapunan</a:t>
            </a:r>
            <a:r>
              <a:rPr lang="en-US" altLang="ko-KR" sz="3500" b="1" dirty="0">
                <a:solidFill>
                  <a:srgbClr val="FFFF00"/>
                </a:solidFill>
              </a:rPr>
              <a:t> ng </a:t>
            </a:r>
            <a:r>
              <a:rPr lang="en-US" altLang="ko-KR" sz="3500" b="1" dirty="0" err="1">
                <a:solidFill>
                  <a:srgbClr val="FFFF00"/>
                </a:solidFill>
              </a:rPr>
              <a:t>basura</a:t>
            </a:r>
            <a:endParaRPr lang="ko-KR" altLang="en-US" sz="3500" b="1" dirty="0">
              <a:solidFill>
                <a:srgbClr val="FFFF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601200" y="6134100"/>
            <a:ext cx="5410200" cy="707886"/>
          </a:xfrm>
          <a:prstGeom prst="rect">
            <a:avLst/>
          </a:prstGeom>
          <a:solidFill>
            <a:srgbClr val="AECF45"/>
          </a:solidFill>
        </p:spPr>
        <p:txBody>
          <a:bodyPr wrap="square" rtlCol="0">
            <a:spAutoFit/>
          </a:bodyPr>
          <a:lstStyle/>
          <a:p>
            <a:r>
              <a:rPr lang="en-US" altLang="ko-KR" sz="2000" b="1" dirty="0" err="1"/>
              <a:t>Kapag</a:t>
            </a:r>
            <a:r>
              <a:rPr lang="en-US" altLang="ko-KR" sz="2000" b="1" dirty="0"/>
              <a:t> </a:t>
            </a:r>
            <a:r>
              <a:rPr lang="en-US" altLang="ko-KR" sz="2000" b="1" dirty="0" err="1"/>
              <a:t>nagtapon</a:t>
            </a:r>
            <a:r>
              <a:rPr lang="en-US" altLang="ko-KR" sz="2000" b="1" dirty="0"/>
              <a:t> </a:t>
            </a:r>
            <a:r>
              <a:rPr lang="en-US" altLang="ko-KR" sz="2000" b="1" dirty="0" err="1"/>
              <a:t>ka</a:t>
            </a:r>
            <a:r>
              <a:rPr lang="en-US" altLang="ko-KR" sz="2000" b="1" dirty="0"/>
              <a:t> ng </a:t>
            </a:r>
            <a:r>
              <a:rPr lang="en-US" altLang="ko-KR" sz="2000" b="1" dirty="0" err="1"/>
              <a:t>basura</a:t>
            </a:r>
            <a:r>
              <a:rPr lang="en-US" altLang="ko-KR" sz="2000" b="1" dirty="0"/>
              <a:t> </a:t>
            </a:r>
            <a:r>
              <a:rPr lang="en-US" altLang="ko-KR" sz="2000" b="1" dirty="0" err="1"/>
              <a:t>sa</a:t>
            </a:r>
            <a:r>
              <a:rPr lang="en-US" altLang="ko-KR" sz="2000" b="1" dirty="0"/>
              <a:t> </a:t>
            </a:r>
            <a:r>
              <a:rPr lang="en-US" altLang="ko-KR" sz="2000" b="1" dirty="0" err="1"/>
              <a:t>harap</a:t>
            </a:r>
            <a:r>
              <a:rPr lang="en-US" altLang="ko-KR" sz="2000" b="1" dirty="0"/>
              <a:t> ng </a:t>
            </a:r>
            <a:r>
              <a:rPr lang="en-US" altLang="ko-KR" sz="2000" b="1" dirty="0" err="1"/>
              <a:t>kapitbahay</a:t>
            </a:r>
            <a:r>
              <a:rPr lang="en-US" altLang="ko-KR" sz="2000" b="1" dirty="0"/>
              <a:t> </a:t>
            </a:r>
            <a:endParaRPr lang="ko-KR" altLang="en-US" sz="2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9791700" y="6841986"/>
            <a:ext cx="5029200" cy="861774"/>
          </a:xfrm>
          <a:prstGeom prst="rect">
            <a:avLst/>
          </a:prstGeom>
          <a:solidFill>
            <a:srgbClr val="AECF45"/>
          </a:solidFill>
        </p:spPr>
        <p:txBody>
          <a:bodyPr wrap="square" rtlCol="0">
            <a:spAutoFit/>
          </a:bodyPr>
          <a:lstStyle/>
          <a:p>
            <a:r>
              <a:rPr lang="en-US" altLang="ko-KR" sz="2500" b="1" dirty="0"/>
              <a:t>Ito ay </a:t>
            </a:r>
            <a:r>
              <a:rPr lang="en-US" altLang="ko-KR" sz="2500" b="1" dirty="0" err="1"/>
              <a:t>hindi</a:t>
            </a:r>
            <a:r>
              <a:rPr lang="en-US" altLang="ko-KR" sz="2500" b="1" dirty="0"/>
              <a:t> </a:t>
            </a:r>
            <a:r>
              <a:rPr lang="en-US" altLang="ko-KR" sz="2500" b="1" dirty="0" err="1"/>
              <a:t>magugustuhan</a:t>
            </a:r>
            <a:r>
              <a:rPr lang="en-US" altLang="ko-KR" sz="2500" b="1" dirty="0"/>
              <a:t> ng </a:t>
            </a:r>
            <a:r>
              <a:rPr lang="en-US" altLang="ko-KR" sz="2500" b="1" dirty="0" err="1"/>
              <a:t>inyong</a:t>
            </a:r>
            <a:r>
              <a:rPr lang="en-US" altLang="ko-KR" sz="2500" b="1" dirty="0"/>
              <a:t> </a:t>
            </a:r>
            <a:r>
              <a:rPr lang="en-US" altLang="ko-KR" sz="2500" b="1" dirty="0" err="1"/>
              <a:t>kapitbahay</a:t>
            </a:r>
            <a:endParaRPr lang="ko-KR" altLang="en-US" sz="2500" b="1" dirty="0"/>
          </a:p>
        </p:txBody>
      </p:sp>
      <p:sp>
        <p:nvSpPr>
          <p:cNvPr id="6" name="TextBox 5"/>
          <p:cNvSpPr txBox="1"/>
          <p:nvPr/>
        </p:nvSpPr>
        <p:spPr>
          <a:xfrm flipH="1">
            <a:off x="10286998" y="3133101"/>
            <a:ext cx="4533902" cy="2862322"/>
          </a:xfrm>
          <a:prstGeom prst="rect">
            <a:avLst/>
          </a:prstGeom>
          <a:solidFill>
            <a:srgbClr val="AECF45"/>
          </a:solidFill>
        </p:spPr>
        <p:txBody>
          <a:bodyPr wrap="square" rtlCol="0">
            <a:spAutoFit/>
          </a:bodyPr>
          <a:lstStyle/>
          <a:p>
            <a:r>
              <a:rPr lang="en-US" altLang="ko-KR" sz="6000" b="1" dirty="0">
                <a:solidFill>
                  <a:srgbClr val="FF0000"/>
                </a:solidFill>
              </a:rPr>
              <a:t>Sa </a:t>
            </a:r>
            <a:r>
              <a:rPr lang="en-US" altLang="ko-KR" sz="6000" b="1" dirty="0" err="1">
                <a:solidFill>
                  <a:srgbClr val="FF0000"/>
                </a:solidFill>
              </a:rPr>
              <a:t>Harap</a:t>
            </a:r>
            <a:r>
              <a:rPr lang="en-US" altLang="ko-KR" sz="6000" b="1" dirty="0">
                <a:solidFill>
                  <a:srgbClr val="FF0000"/>
                </a:solidFill>
              </a:rPr>
              <a:t> ng </a:t>
            </a:r>
            <a:r>
              <a:rPr lang="en-US" altLang="ko-KR" sz="6000" b="1" dirty="0" err="1">
                <a:solidFill>
                  <a:srgbClr val="FF0000"/>
                </a:solidFill>
              </a:rPr>
              <a:t>Bahay</a:t>
            </a:r>
            <a:r>
              <a:rPr lang="en-US" altLang="ko-KR" sz="6000" b="1" dirty="0">
                <a:solidFill>
                  <a:srgbClr val="FF0000"/>
                </a:solidFill>
              </a:rPr>
              <a:t> </a:t>
            </a:r>
            <a:r>
              <a:rPr lang="en-US" altLang="ko-KR" sz="6000" b="1" dirty="0" err="1">
                <a:solidFill>
                  <a:srgbClr val="FF0000"/>
                </a:solidFill>
              </a:rPr>
              <a:t>ko</a:t>
            </a:r>
            <a:r>
              <a:rPr lang="en-US" altLang="ko-KR" sz="6000" b="1" dirty="0">
                <a:solidFill>
                  <a:srgbClr val="FF0000"/>
                </a:solidFill>
              </a:rPr>
              <a:t> </a:t>
            </a:r>
            <a:r>
              <a:rPr lang="en-US" altLang="ko-KR" sz="6000" b="1" dirty="0" err="1">
                <a:solidFill>
                  <a:srgbClr val="FF0000"/>
                </a:solidFill>
              </a:rPr>
              <a:t>Itatapon</a:t>
            </a:r>
            <a:endParaRPr lang="ko-KR" altLang="en-US" sz="60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092330" y="1631163"/>
            <a:ext cx="4919070" cy="1323439"/>
          </a:xfrm>
          <a:prstGeom prst="rect">
            <a:avLst/>
          </a:prstGeom>
          <a:solidFill>
            <a:srgbClr val="AECF45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ko-KR" sz="4000" b="1" dirty="0" err="1"/>
              <a:t>Ang</a:t>
            </a:r>
            <a:r>
              <a:rPr lang="en-US" altLang="ko-KR" sz="4000" b="1" dirty="0"/>
              <a:t> </a:t>
            </a:r>
            <a:r>
              <a:rPr lang="en-US" altLang="ko-KR" sz="4000" b="1" dirty="0" err="1"/>
              <a:t>ating</a:t>
            </a:r>
            <a:r>
              <a:rPr lang="en-US" altLang="ko-KR" sz="4000" b="1" dirty="0"/>
              <a:t> Pang </a:t>
            </a:r>
            <a:r>
              <a:rPr lang="en-US" altLang="ko-KR" sz="4000" b="1" dirty="0" err="1"/>
              <a:t>Araw-Araw</a:t>
            </a:r>
            <a:r>
              <a:rPr lang="en-US" altLang="ko-KR" sz="4000" b="1" dirty="0"/>
              <a:t> Na </a:t>
            </a:r>
            <a:r>
              <a:rPr lang="en-US" altLang="ko-KR" sz="4000" b="1" dirty="0" err="1"/>
              <a:t>Basura</a:t>
            </a:r>
            <a:endParaRPr lang="ko-KR" alt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14019920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88089" y="220053"/>
            <a:ext cx="11808399" cy="4619237"/>
          </a:xfrm>
          <a:prstGeom prst="rect">
            <a:avLst/>
          </a:prstGeom>
        </p:spPr>
      </p:pic>
      <p:grpSp>
        <p:nvGrpSpPr>
          <p:cNvPr id="1001" name="그룹 1001"/>
          <p:cNvGrpSpPr/>
          <p:nvPr/>
        </p:nvGrpSpPr>
        <p:grpSpPr>
          <a:xfrm>
            <a:off x="855912" y="3893064"/>
            <a:ext cx="16471160" cy="6565886"/>
            <a:chOff x="855912" y="3893064"/>
            <a:chExt cx="16471160" cy="6565886"/>
          </a:xfrm>
        </p:grpSpPr>
        <p:pic>
          <p:nvPicPr>
            <p:cNvPr id="4" name="Object 3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55912" y="3893064"/>
              <a:ext cx="16471160" cy="6565886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15834348" y="1480659"/>
            <a:ext cx="1492725" cy="1492725"/>
            <a:chOff x="15834348" y="1480659"/>
            <a:chExt cx="1492725" cy="1492725"/>
          </a:xfrm>
        </p:grpSpPr>
        <p:pic>
          <p:nvPicPr>
            <p:cNvPr id="7" name="Object 6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834348" y="1480659"/>
              <a:ext cx="1492725" cy="1492725"/>
            </a:xfrm>
            <a:prstGeom prst="rect">
              <a:avLst/>
            </a:prstGeom>
          </p:spPr>
        </p:pic>
      </p:grpSp>
      <p:pic>
        <p:nvPicPr>
          <p:cNvPr id="9" name="Object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6027744" y="2402801"/>
            <a:ext cx="1095929" cy="576253"/>
          </a:xfrm>
          <a:prstGeom prst="rect">
            <a:avLst/>
          </a:prstGeom>
        </p:spPr>
      </p:pic>
      <p:pic>
        <p:nvPicPr>
          <p:cNvPr id="10" name="Object 9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4955169" y="942731"/>
            <a:ext cx="3328017" cy="2513684"/>
          </a:xfrm>
          <a:prstGeom prst="rect">
            <a:avLst/>
          </a:prstGeom>
        </p:spPr>
      </p:pic>
      <p:grpSp>
        <p:nvGrpSpPr>
          <p:cNvPr id="1003" name="그룹 1003"/>
          <p:cNvGrpSpPr/>
          <p:nvPr/>
        </p:nvGrpSpPr>
        <p:grpSpPr>
          <a:xfrm>
            <a:off x="2883379" y="68812"/>
            <a:ext cx="1158428" cy="21429"/>
            <a:chOff x="2883379" y="68812"/>
            <a:chExt cx="1158428" cy="21429"/>
          </a:xfrm>
        </p:grpSpPr>
        <p:pic>
          <p:nvPicPr>
            <p:cNvPr id="12" name="Object 11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 rot="5400000">
              <a:off x="2883379" y="68812"/>
              <a:ext cx="1158428" cy="21429"/>
            </a:xfrm>
            <a:prstGeom prst="rect">
              <a:avLst/>
            </a:prstGeom>
          </p:spPr>
        </p:pic>
      </p:grpSp>
      <p:grpSp>
        <p:nvGrpSpPr>
          <p:cNvPr id="1004" name="그룹 1004"/>
          <p:cNvGrpSpPr/>
          <p:nvPr/>
        </p:nvGrpSpPr>
        <p:grpSpPr>
          <a:xfrm>
            <a:off x="14243908" y="68812"/>
            <a:ext cx="1158428" cy="21429"/>
            <a:chOff x="14243908" y="68812"/>
            <a:chExt cx="1158428" cy="21429"/>
          </a:xfrm>
        </p:grpSpPr>
        <p:pic>
          <p:nvPicPr>
            <p:cNvPr id="15" name="Object 14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 rot="5400000">
              <a:off x="14243908" y="68812"/>
              <a:ext cx="1158428" cy="21429"/>
            </a:xfrm>
            <a:prstGeom prst="rect">
              <a:avLst/>
            </a:prstGeom>
          </p:spPr>
        </p:pic>
      </p:grpSp>
      <p:grpSp>
        <p:nvGrpSpPr>
          <p:cNvPr id="1005" name="그룹 1005"/>
          <p:cNvGrpSpPr/>
          <p:nvPr/>
        </p:nvGrpSpPr>
        <p:grpSpPr>
          <a:xfrm>
            <a:off x="-461563" y="649687"/>
            <a:ext cx="19452819" cy="21429"/>
            <a:chOff x="-461563" y="649687"/>
            <a:chExt cx="19452819" cy="21429"/>
          </a:xfrm>
        </p:grpSpPr>
        <p:pic>
          <p:nvPicPr>
            <p:cNvPr id="18" name="Object 17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-461563" y="649687"/>
              <a:ext cx="19452819" cy="21429"/>
            </a:xfrm>
            <a:prstGeom prst="rect">
              <a:avLst/>
            </a:prstGeom>
          </p:spPr>
        </p:pic>
      </p:grpSp>
      <p:grpSp>
        <p:nvGrpSpPr>
          <p:cNvPr id="1006" name="그룹 1006"/>
          <p:cNvGrpSpPr/>
          <p:nvPr/>
        </p:nvGrpSpPr>
        <p:grpSpPr>
          <a:xfrm>
            <a:off x="881221" y="182550"/>
            <a:ext cx="16452313" cy="295984"/>
            <a:chOff x="881221" y="182550"/>
            <a:chExt cx="16452313" cy="295984"/>
          </a:xfrm>
        </p:grpSpPr>
        <p:pic>
          <p:nvPicPr>
            <p:cNvPr id="21" name="Object 20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3020620" y="118298"/>
              <a:ext cx="5604214" cy="504595"/>
            </a:xfrm>
            <a:prstGeom prst="rect">
              <a:avLst/>
            </a:prstGeom>
          </p:spPr>
        </p:pic>
        <p:pic>
          <p:nvPicPr>
            <p:cNvPr id="22" name="Object 21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22175" y="149994"/>
              <a:ext cx="1853795" cy="443633"/>
            </a:xfrm>
            <a:prstGeom prst="rect">
              <a:avLst/>
            </a:prstGeom>
          </p:spPr>
        </p:pic>
        <p:pic>
          <p:nvPicPr>
            <p:cNvPr id="23" name="Object 22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192527" y="97220"/>
              <a:ext cx="7442843" cy="573310"/>
            </a:xfrm>
            <a:prstGeom prst="rect">
              <a:avLst/>
            </a:prstGeom>
          </p:spPr>
        </p:pic>
      </p:grpSp>
      <p:pic>
        <p:nvPicPr>
          <p:cNvPr id="25" name="Object 24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817987" y="1800468"/>
            <a:ext cx="1181641" cy="664194"/>
          </a:xfrm>
          <a:prstGeom prst="rect">
            <a:avLst/>
          </a:prstGeom>
        </p:spPr>
      </p:pic>
      <p:grpSp>
        <p:nvGrpSpPr>
          <p:cNvPr id="1007" name="그룹 1007"/>
          <p:cNvGrpSpPr/>
          <p:nvPr/>
        </p:nvGrpSpPr>
        <p:grpSpPr>
          <a:xfrm>
            <a:off x="5989477" y="3735018"/>
            <a:ext cx="6306765" cy="316092"/>
            <a:chOff x="5989475" y="3735018"/>
            <a:chExt cx="6306765" cy="316092"/>
          </a:xfrm>
        </p:grpSpPr>
        <p:pic>
          <p:nvPicPr>
            <p:cNvPr id="27" name="Object 26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989475" y="3735018"/>
              <a:ext cx="6306765" cy="316092"/>
            </a:xfrm>
            <a:prstGeom prst="rect">
              <a:avLst/>
            </a:prstGeom>
          </p:spPr>
        </p:pic>
      </p:grpSp>
      <p:pic>
        <p:nvPicPr>
          <p:cNvPr id="29" name="Object 28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6281811" y="3668268"/>
            <a:ext cx="5614346" cy="537488"/>
          </a:xfrm>
          <a:prstGeom prst="rect">
            <a:avLst/>
          </a:prstGeom>
        </p:spPr>
      </p:pic>
      <p:pic>
        <p:nvPicPr>
          <p:cNvPr id="30" name="Object 29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830822" y="2259465"/>
            <a:ext cx="2452198" cy="561512"/>
          </a:xfrm>
          <a:prstGeom prst="rect">
            <a:avLst/>
          </a:prstGeom>
        </p:spPr>
      </p:pic>
      <p:sp>
        <p:nvSpPr>
          <p:cNvPr id="3" name="직사각형 2"/>
          <p:cNvSpPr/>
          <p:nvPr/>
        </p:nvSpPr>
        <p:spPr>
          <a:xfrm>
            <a:off x="3156833" y="772284"/>
            <a:ext cx="12235567" cy="24662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600" dirty="0" err="1">
                <a:solidFill>
                  <a:schemeClr val="tx1"/>
                </a:solidFill>
                <a:latin typeface="Baskerville Old Face" panose="02020602080505020303" pitchFamily="18" charset="0"/>
              </a:rPr>
              <a:t>Bisitahin</a:t>
            </a:r>
            <a:r>
              <a:rPr lang="en-US" altLang="ko-KR" sz="9600" dirty="0">
                <a:solidFill>
                  <a:schemeClr val="tx1"/>
                </a:solidFill>
                <a:latin typeface="Baskerville Old Face" panose="02020602080505020303" pitchFamily="18" charset="0"/>
              </a:rPr>
              <a:t> </a:t>
            </a:r>
            <a:r>
              <a:rPr lang="en-US" altLang="ko-KR" sz="9600" dirty="0" err="1">
                <a:solidFill>
                  <a:schemeClr val="tx1"/>
                </a:solidFill>
                <a:latin typeface="Baskerville Old Face" panose="02020602080505020303" pitchFamily="18" charset="0"/>
              </a:rPr>
              <a:t>ang</a:t>
            </a:r>
            <a:r>
              <a:rPr lang="en-US" altLang="ko-KR" sz="9600" dirty="0">
                <a:solidFill>
                  <a:schemeClr val="tx1"/>
                </a:solidFill>
                <a:latin typeface="Baskerville Old Face" panose="02020602080505020303" pitchFamily="18" charset="0"/>
              </a:rPr>
              <a:t> Dong-</a:t>
            </a:r>
            <a:r>
              <a:rPr lang="en-US" altLang="ko-KR" sz="9600" dirty="0" err="1">
                <a:solidFill>
                  <a:schemeClr val="tx1"/>
                </a:solidFill>
                <a:latin typeface="Baskerville Old Face" panose="02020602080505020303" pitchFamily="18" charset="0"/>
              </a:rPr>
              <a:t>gu</a:t>
            </a:r>
            <a:endParaRPr lang="ko-KR" altLang="en-US" sz="9600" dirty="0">
              <a:solidFill>
                <a:schemeClr val="tx1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371708" y="2249119"/>
            <a:ext cx="3251223" cy="5204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solidFill>
                  <a:schemeClr val="bg1">
                    <a:lumMod val="75000"/>
                  </a:schemeClr>
                </a:solidFill>
              </a:rPr>
              <a:t>Dong-</a:t>
            </a:r>
            <a:r>
              <a:rPr lang="en-US" altLang="ko-KR" dirty="0" err="1">
                <a:solidFill>
                  <a:schemeClr val="bg1">
                    <a:lumMod val="75000"/>
                  </a:schemeClr>
                </a:solidFill>
              </a:rPr>
              <a:t>gu</a:t>
            </a:r>
            <a:r>
              <a:rPr lang="en-US" altLang="ko-KR" dirty="0">
                <a:solidFill>
                  <a:schemeClr val="bg1">
                    <a:lumMod val="75000"/>
                  </a:schemeClr>
                </a:solidFill>
              </a:rPr>
              <a:t> Ulsan Metropolitan City </a:t>
            </a:r>
            <a:r>
              <a:rPr lang="en-US" altLang="ko-KR" dirty="0" err="1">
                <a:solidFill>
                  <a:schemeClr val="bg1">
                    <a:lumMod val="75000"/>
                  </a:schemeClr>
                </a:solidFill>
              </a:rPr>
              <a:t>Impormasyon</a:t>
            </a:r>
            <a:r>
              <a:rPr lang="en-US" altLang="ko-KR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ko-KR" dirty="0" err="1">
                <a:solidFill>
                  <a:schemeClr val="bg1">
                    <a:lumMod val="75000"/>
                  </a:schemeClr>
                </a:solidFill>
              </a:rPr>
              <a:t>sa</a:t>
            </a:r>
            <a:r>
              <a:rPr lang="en-US" altLang="ko-KR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ko-KR" dirty="0" err="1">
                <a:solidFill>
                  <a:schemeClr val="bg1">
                    <a:lumMod val="75000"/>
                  </a:schemeClr>
                </a:solidFill>
              </a:rPr>
              <a:t>paglakbay</a:t>
            </a:r>
            <a:endParaRPr lang="ko-KR" altLang="en-US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16645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1414813" y="2067791"/>
            <a:ext cx="9594980" cy="4343400"/>
          </a:xfrm>
        </p:spPr>
        <p:txBody>
          <a:bodyPr>
            <a:noAutofit/>
          </a:bodyPr>
          <a:lstStyle/>
          <a:p>
            <a:endParaRPr lang="en-US" altLang="ko-KR" sz="4800" dirty="0"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  <a:p>
            <a:pPr>
              <a:lnSpc>
                <a:spcPct val="150000"/>
              </a:lnSpc>
            </a:pPr>
            <a:r>
              <a:rPr lang="en-US" altLang="ko-KR" dirty="0" err="1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Paraan</a:t>
            </a:r>
            <a:r>
              <a:rPr lang="en-US" altLang="ko-KR" dirty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ng </a:t>
            </a:r>
            <a:r>
              <a:rPr lang="en-US" altLang="ko-KR" dirty="0" err="1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pagtatapon</a:t>
            </a:r>
            <a:r>
              <a:rPr lang="en-US" altLang="ko-KR" sz="2500" dirty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: </a:t>
            </a:r>
            <a:r>
              <a:rPr lang="en-US" altLang="ko-KR" sz="2500" dirty="0" err="1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Gumamit</a:t>
            </a:r>
            <a:r>
              <a:rPr lang="en-US" altLang="ko-KR" sz="2500" dirty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ng net </a:t>
            </a:r>
            <a:r>
              <a:rPr lang="en-US" altLang="ko-KR" sz="2500" dirty="0" err="1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na</a:t>
            </a:r>
            <a:r>
              <a:rPr lang="en-US" altLang="ko-KR" sz="2500" dirty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</a:t>
            </a:r>
            <a:r>
              <a:rPr lang="en-US" altLang="ko-KR" sz="2500" dirty="0" err="1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sako</a:t>
            </a:r>
            <a:r>
              <a:rPr lang="en-US" altLang="ko-KR" sz="2500" dirty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(</a:t>
            </a:r>
            <a:r>
              <a:rPr lang="en-US" altLang="ko-KR" sz="2500" dirty="0" err="1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Kulay</a:t>
            </a:r>
            <a:r>
              <a:rPr lang="en-US" altLang="ko-KR" sz="2500" dirty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</a:t>
            </a:r>
            <a:r>
              <a:rPr lang="en-US" altLang="ko-KR" sz="2500" dirty="0" err="1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Berde</a:t>
            </a:r>
            <a:r>
              <a:rPr lang="en-US" altLang="ko-KR" sz="2500" dirty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)</a:t>
            </a:r>
          </a:p>
          <a:p>
            <a:r>
              <a:rPr lang="en-US" altLang="ko-KR" sz="4000" dirty="0" err="1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Nagbibigay</a:t>
            </a:r>
            <a:r>
              <a:rPr lang="en-US" altLang="ko-KR" sz="4000" dirty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ng net </a:t>
            </a:r>
            <a:r>
              <a:rPr lang="en-US" altLang="ko-KR" sz="4000" dirty="0" err="1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na</a:t>
            </a:r>
            <a:r>
              <a:rPr lang="en-US" altLang="ko-KR" sz="4000" dirty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</a:t>
            </a:r>
            <a:r>
              <a:rPr lang="en-US" altLang="ko-KR" sz="4000" dirty="0" err="1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sako</a:t>
            </a:r>
            <a:r>
              <a:rPr lang="en-US" altLang="ko-KR" sz="2000" dirty="0" err="1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:</a:t>
            </a:r>
            <a:r>
              <a:rPr lang="en-US" altLang="ko-KR" sz="2500" dirty="0" err="1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Donghaengjeong</a:t>
            </a:r>
            <a:r>
              <a:rPr lang="en-US" altLang="ko-KR" sz="2500" dirty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(Administrative division) Welfare Center o Dong-</a:t>
            </a:r>
            <a:r>
              <a:rPr lang="en-US" altLang="ko-KR" sz="2500" dirty="0" err="1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gu</a:t>
            </a:r>
            <a:r>
              <a:rPr lang="en-US" altLang="ko-KR" sz="2500" dirty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Office Resource Circulation Department</a:t>
            </a:r>
          </a:p>
          <a:p>
            <a:r>
              <a:rPr lang="en-US" altLang="ko-KR" sz="4800" dirty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</a:t>
            </a:r>
            <a:endParaRPr lang="ko-KR" altLang="en-US" sz="4800" dirty="0"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sp>
        <p:nvSpPr>
          <p:cNvPr id="7" name="제목 1"/>
          <p:cNvSpPr>
            <a:spLocks noGrp="1"/>
          </p:cNvSpPr>
          <p:nvPr>
            <p:ph type="title"/>
          </p:nvPr>
        </p:nvSpPr>
        <p:spPr>
          <a:xfrm>
            <a:off x="1645920" y="867747"/>
            <a:ext cx="15087600" cy="1189653"/>
          </a:xfrm>
        </p:spPr>
        <p:txBody>
          <a:bodyPr>
            <a:noAutofit/>
          </a:bodyPr>
          <a:lstStyle/>
          <a:p>
            <a:pPr algn="ctr"/>
            <a:r>
              <a:rPr lang="en-US" altLang="ko-KR" sz="6000" dirty="0" err="1">
                <a:solidFill>
                  <a:schemeClr val="accent2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Pagtatapon</a:t>
            </a:r>
            <a:r>
              <a:rPr lang="en-US" altLang="ko-KR" sz="6000" dirty="0">
                <a:solidFill>
                  <a:schemeClr val="accent2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ng </a:t>
            </a:r>
            <a:r>
              <a:rPr lang="en-US" altLang="ko-KR" sz="6000" dirty="0" err="1">
                <a:solidFill>
                  <a:schemeClr val="accent2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mga</a:t>
            </a:r>
            <a:r>
              <a:rPr lang="en-US" altLang="ko-KR" sz="6000" dirty="0">
                <a:solidFill>
                  <a:schemeClr val="accent2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recycle materials</a:t>
            </a:r>
            <a:endParaRPr lang="ko-KR" altLang="en-US" sz="6000" dirty="0">
              <a:solidFill>
                <a:schemeClr val="accent2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85858" y="2888862"/>
            <a:ext cx="5147662" cy="6369438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934" y="6411191"/>
            <a:ext cx="10664891" cy="2465774"/>
          </a:xfrm>
          <a:prstGeom prst="rect">
            <a:avLst/>
          </a:prstGeom>
        </p:spPr>
      </p:pic>
      <p:grpSp>
        <p:nvGrpSpPr>
          <p:cNvPr id="6" name="그룹 94"/>
          <p:cNvGrpSpPr/>
          <p:nvPr/>
        </p:nvGrpSpPr>
        <p:grpSpPr>
          <a:xfrm>
            <a:off x="828646" y="3450643"/>
            <a:ext cx="448274" cy="457200"/>
            <a:chOff x="-381097" y="2501660"/>
            <a:chExt cx="221710" cy="221708"/>
          </a:xfrm>
          <a:effectLst>
            <a:outerShdw blurRad="25400" dist="12700" dir="5400000" algn="t" rotWithShape="0">
              <a:prstClr val="black">
                <a:alpha val="50000"/>
              </a:prstClr>
            </a:outerShdw>
          </a:effectLst>
        </p:grpSpPr>
        <p:sp>
          <p:nvSpPr>
            <p:cNvPr id="9" name="타원 8"/>
            <p:cNvSpPr/>
            <p:nvPr/>
          </p:nvSpPr>
          <p:spPr>
            <a:xfrm>
              <a:off x="-381097" y="2501660"/>
              <a:ext cx="221710" cy="221708"/>
            </a:xfrm>
            <a:prstGeom prst="ellipse">
              <a:avLst/>
            </a:prstGeom>
            <a:solidFill>
              <a:srgbClr val="0A4C92"/>
            </a:solidFill>
            <a:ln w="1905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ko-KR" altLang="en-US" kern="0" dirty="0">
                <a:ln>
                  <a:solidFill>
                    <a:srgbClr val="4F81BD">
                      <a:shade val="95000"/>
                      <a:satMod val="105000"/>
                      <a:alpha val="0"/>
                    </a:srgbClr>
                  </a:solidFill>
                </a:ln>
                <a:solidFill>
                  <a:srgbClr val="92D050"/>
                </a:solidFill>
                <a:latin typeface="KoPub돋움체 Light"/>
              </a:endParaRPr>
            </a:p>
          </p:txBody>
        </p:sp>
        <p:sp>
          <p:nvSpPr>
            <p:cNvPr id="10" name="갈매기형 수장 9"/>
            <p:cNvSpPr/>
            <p:nvPr/>
          </p:nvSpPr>
          <p:spPr>
            <a:xfrm>
              <a:off x="-312897" y="2565600"/>
              <a:ext cx="85316" cy="93847"/>
            </a:xfrm>
            <a:prstGeom prst="chevron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</a:ln>
            <a:effectLst>
              <a:outerShdw dist="6350" dir="5400000" algn="t" rotWithShape="0">
                <a:sysClr val="window" lastClr="FFFFFF">
                  <a:alpha val="50000"/>
                </a:sys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ko-KR" altLang="en-US" kern="0" dirty="0">
                <a:solidFill>
                  <a:srgbClr val="92D050"/>
                </a:solidFill>
                <a:latin typeface="KoPub돋움체 Light"/>
                <a:ea typeface="맑은 고딕" panose="020B0503020000020004" pitchFamily="50" charset="-127"/>
              </a:endParaRPr>
            </a:p>
          </p:txBody>
        </p:sp>
      </p:grpSp>
      <p:grpSp>
        <p:nvGrpSpPr>
          <p:cNvPr id="11" name="그룹 94"/>
          <p:cNvGrpSpPr/>
          <p:nvPr/>
        </p:nvGrpSpPr>
        <p:grpSpPr>
          <a:xfrm>
            <a:off x="844767" y="4533900"/>
            <a:ext cx="448274" cy="457200"/>
            <a:chOff x="-381097" y="2501660"/>
            <a:chExt cx="221710" cy="221708"/>
          </a:xfrm>
          <a:effectLst>
            <a:outerShdw blurRad="25400" dist="12700" dir="5400000" algn="t" rotWithShape="0">
              <a:prstClr val="black">
                <a:alpha val="50000"/>
              </a:prstClr>
            </a:outerShdw>
          </a:effectLst>
        </p:grpSpPr>
        <p:sp>
          <p:nvSpPr>
            <p:cNvPr id="12" name="타원 11"/>
            <p:cNvSpPr/>
            <p:nvPr/>
          </p:nvSpPr>
          <p:spPr>
            <a:xfrm>
              <a:off x="-381097" y="2501660"/>
              <a:ext cx="221710" cy="221708"/>
            </a:xfrm>
            <a:prstGeom prst="ellipse">
              <a:avLst/>
            </a:prstGeom>
            <a:solidFill>
              <a:srgbClr val="0A4C92"/>
            </a:solidFill>
            <a:ln w="1905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ko-KR" altLang="en-US" kern="0" dirty="0">
                <a:ln>
                  <a:solidFill>
                    <a:srgbClr val="4F81BD">
                      <a:shade val="95000"/>
                      <a:satMod val="105000"/>
                      <a:alpha val="0"/>
                    </a:srgbClr>
                  </a:solidFill>
                </a:ln>
                <a:solidFill>
                  <a:srgbClr val="92D050"/>
                </a:solidFill>
                <a:latin typeface="KoPub돋움체 Light"/>
              </a:endParaRPr>
            </a:p>
          </p:txBody>
        </p:sp>
        <p:sp>
          <p:nvSpPr>
            <p:cNvPr id="13" name="갈매기형 수장 12"/>
            <p:cNvSpPr/>
            <p:nvPr/>
          </p:nvSpPr>
          <p:spPr>
            <a:xfrm>
              <a:off x="-312897" y="2565600"/>
              <a:ext cx="85316" cy="93847"/>
            </a:xfrm>
            <a:prstGeom prst="chevron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</a:ln>
            <a:effectLst>
              <a:outerShdw dist="6350" dir="5400000" algn="t" rotWithShape="0">
                <a:sysClr val="window" lastClr="FFFFFF">
                  <a:alpha val="50000"/>
                </a:sys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ko-KR" altLang="en-US" kern="0" dirty="0">
                <a:solidFill>
                  <a:srgbClr val="92D050"/>
                </a:solidFill>
                <a:latin typeface="KoPub돋움체 Light"/>
                <a:ea typeface="맑은 고딕" panose="020B0503020000020004" pitchFamily="50" charset="-127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1414813" y="6502791"/>
            <a:ext cx="2178673" cy="3847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ko-KR" sz="1900" b="1" dirty="0" err="1">
                <a:solidFill>
                  <a:srgbClr val="002060"/>
                </a:solidFill>
              </a:rPr>
              <a:t>Araw</a:t>
            </a:r>
            <a:r>
              <a:rPr lang="en-US" altLang="ko-KR" sz="1900" b="1" dirty="0">
                <a:solidFill>
                  <a:srgbClr val="002060"/>
                </a:solidFill>
              </a:rPr>
              <a:t> ng </a:t>
            </a:r>
            <a:r>
              <a:rPr lang="en-US" altLang="ko-KR" sz="1900" b="1" dirty="0" err="1">
                <a:solidFill>
                  <a:srgbClr val="002060"/>
                </a:solidFill>
              </a:rPr>
              <a:t>pagkolekta</a:t>
            </a:r>
            <a:endParaRPr lang="ko-KR" altLang="en-US" sz="1900" b="1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81053" y="6529856"/>
            <a:ext cx="4707058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ko-KR" sz="2000" b="1" dirty="0" err="1">
                <a:solidFill>
                  <a:srgbClr val="FF0000"/>
                </a:solidFill>
              </a:rPr>
              <a:t>Bawal</a:t>
            </a:r>
            <a:r>
              <a:rPr lang="en-US" altLang="ko-KR" sz="2000" b="1" dirty="0">
                <a:solidFill>
                  <a:srgbClr val="FF0000"/>
                </a:solidFill>
              </a:rPr>
              <a:t> </a:t>
            </a:r>
            <a:r>
              <a:rPr lang="en-US" altLang="ko-KR" sz="2000" b="1" dirty="0" err="1">
                <a:solidFill>
                  <a:srgbClr val="FF0000"/>
                </a:solidFill>
              </a:rPr>
              <a:t>magtapon</a:t>
            </a:r>
            <a:r>
              <a:rPr lang="en-US" altLang="ko-KR" sz="2000" b="1" dirty="0">
                <a:solidFill>
                  <a:srgbClr val="FF0000"/>
                </a:solidFill>
              </a:rPr>
              <a:t> </a:t>
            </a:r>
            <a:r>
              <a:rPr lang="en-US" altLang="ko-KR" sz="2000" b="1" dirty="0" err="1">
                <a:solidFill>
                  <a:srgbClr val="FF0000"/>
                </a:solidFill>
              </a:rPr>
              <a:t>tuwing</a:t>
            </a:r>
            <a:r>
              <a:rPr lang="en-US" altLang="ko-KR" sz="2000" b="1" dirty="0">
                <a:solidFill>
                  <a:srgbClr val="FF0000"/>
                </a:solidFill>
              </a:rPr>
              <a:t> </a:t>
            </a:r>
            <a:r>
              <a:rPr lang="en-US" altLang="ko-KR" sz="2000" b="1" dirty="0" err="1">
                <a:solidFill>
                  <a:srgbClr val="FF0000"/>
                </a:solidFill>
              </a:rPr>
              <a:t>biyernes</a:t>
            </a:r>
            <a:r>
              <a:rPr lang="en-US" altLang="ko-KR" sz="2000" b="1" dirty="0">
                <a:solidFill>
                  <a:srgbClr val="FF0000"/>
                </a:solidFill>
              </a:rPr>
              <a:t> </a:t>
            </a:r>
            <a:r>
              <a:rPr lang="en-US" altLang="ko-KR" b="1" dirty="0">
                <a:solidFill>
                  <a:srgbClr val="FF0000"/>
                </a:solidFill>
              </a:rPr>
              <a:t>at </a:t>
            </a:r>
            <a:r>
              <a:rPr lang="en-US" altLang="ko-KR" b="1" dirty="0" err="1">
                <a:solidFill>
                  <a:srgbClr val="FF0000"/>
                </a:solidFill>
              </a:rPr>
              <a:t>sabado</a:t>
            </a:r>
            <a:endParaRPr lang="ko-KR" altLang="en-US" b="1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705404" y="7111839"/>
            <a:ext cx="798745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altLang="ko-KR" b="1" dirty="0">
                <a:solidFill>
                  <a:srgbClr val="002060"/>
                </a:solidFill>
              </a:rPr>
              <a:t>LUNES</a:t>
            </a:r>
            <a:endParaRPr lang="ko-KR" altLang="en-US" b="1" dirty="0">
              <a:solidFill>
                <a:srgbClr val="00206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726215" y="7145823"/>
            <a:ext cx="841354" cy="30777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ko-KR" sz="1400" b="1" dirty="0">
                <a:solidFill>
                  <a:srgbClr val="FF0000"/>
                </a:solidFill>
              </a:rPr>
              <a:t>MARTES</a:t>
            </a:r>
            <a:endParaRPr lang="ko-KR" altLang="en-US" sz="1400" b="1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611796" y="7179991"/>
            <a:ext cx="941404" cy="26161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ko-KR" sz="1100" b="1" dirty="0"/>
              <a:t>MIYERKULES</a:t>
            </a:r>
            <a:endParaRPr lang="ko-KR" altLang="en-US" sz="11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7732501" y="7161212"/>
            <a:ext cx="875561" cy="292388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altLang="ko-KR" sz="1300" b="1" dirty="0"/>
              <a:t>HUWEBES</a:t>
            </a:r>
            <a:endParaRPr lang="ko-KR" altLang="en-US" sz="13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9583059" y="7161212"/>
            <a:ext cx="957057" cy="3231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ko-KR" sz="1500" b="1" dirty="0"/>
              <a:t>BIYERNES</a:t>
            </a:r>
            <a:endParaRPr lang="ko-KR" altLang="en-US" sz="15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1527869" y="7705498"/>
            <a:ext cx="1153813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ko-KR" sz="1600" b="1" dirty="0" err="1"/>
              <a:t>Ibat</a:t>
            </a:r>
            <a:r>
              <a:rPr lang="en-US" altLang="ko-KR" sz="1600" b="1" dirty="0"/>
              <a:t> </a:t>
            </a:r>
            <a:r>
              <a:rPr lang="en-US" altLang="ko-KR" sz="1600" b="1" dirty="0" err="1"/>
              <a:t>ibang</a:t>
            </a:r>
            <a:r>
              <a:rPr lang="en-US" altLang="ko-KR" sz="1600" b="1" dirty="0"/>
              <a:t> recycle materials</a:t>
            </a:r>
            <a:endParaRPr lang="ko-KR" altLang="en-US" sz="16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3284711" y="7622143"/>
            <a:ext cx="166829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</a:rPr>
              <a:t>Styrofoam</a:t>
            </a:r>
          </a:p>
          <a:p>
            <a:r>
              <a:rPr lang="en-US" altLang="ko-KR" dirty="0" err="1">
                <a:solidFill>
                  <a:srgbClr val="FF0000"/>
                </a:solidFill>
              </a:rPr>
              <a:t>Boteng</a:t>
            </a:r>
            <a:r>
              <a:rPr lang="en-US" altLang="ko-KR" dirty="0">
                <a:solidFill>
                  <a:srgbClr val="FF0000"/>
                </a:solidFill>
              </a:rPr>
              <a:t> </a:t>
            </a:r>
            <a:r>
              <a:rPr lang="en-US" altLang="ko-KR" dirty="0" err="1">
                <a:solidFill>
                  <a:srgbClr val="FF0000"/>
                </a:solidFill>
              </a:rPr>
              <a:t>walang</a:t>
            </a:r>
            <a:r>
              <a:rPr lang="en-US" altLang="ko-KR" dirty="0">
                <a:solidFill>
                  <a:srgbClr val="FF0000"/>
                </a:solidFill>
              </a:rPr>
              <a:t> </a:t>
            </a:r>
            <a:r>
              <a:rPr lang="en-US" altLang="ko-KR" dirty="0" err="1">
                <a:solidFill>
                  <a:srgbClr val="FF0000"/>
                </a:solidFill>
              </a:rPr>
              <a:t>laman</a:t>
            </a:r>
            <a:endParaRPr lang="ko-KR" altLang="en-US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257800" y="7649170"/>
            <a:ext cx="1723596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ko-KR" b="1" dirty="0" err="1"/>
              <a:t>Mga</a:t>
            </a:r>
            <a:r>
              <a:rPr lang="en-US" altLang="ko-KR" b="1" dirty="0"/>
              <a:t> Vinyl(Plastic Bag)</a:t>
            </a:r>
            <a:endParaRPr lang="ko-KR" altLang="en-US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7444598" y="7670363"/>
            <a:ext cx="1451366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ko-KR" b="1" dirty="0" err="1"/>
              <a:t>Ibat</a:t>
            </a:r>
            <a:r>
              <a:rPr lang="en-US" altLang="ko-KR" b="1" dirty="0"/>
              <a:t> </a:t>
            </a:r>
            <a:r>
              <a:rPr lang="en-US" altLang="ko-KR" b="1" dirty="0" err="1"/>
              <a:t>ibang</a:t>
            </a:r>
            <a:r>
              <a:rPr lang="en-US" altLang="ko-KR" b="1" dirty="0"/>
              <a:t> recycle materials</a:t>
            </a:r>
            <a:endParaRPr lang="ko-KR" altLang="en-US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9301521" y="7613165"/>
            <a:ext cx="1520131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ko-KR" b="1" dirty="0"/>
              <a:t>Transparent </a:t>
            </a:r>
            <a:r>
              <a:rPr lang="en-US" altLang="ko-KR" b="1" dirty="0" err="1"/>
              <a:t>na</a:t>
            </a:r>
            <a:r>
              <a:rPr lang="en-US" altLang="ko-KR" b="1" dirty="0"/>
              <a:t> plastic </a:t>
            </a:r>
            <a:r>
              <a:rPr lang="en-US" altLang="ko-KR" b="1" dirty="0" err="1"/>
              <a:t>na</a:t>
            </a:r>
            <a:r>
              <a:rPr lang="en-US" altLang="ko-KR" b="1" dirty="0"/>
              <a:t> </a:t>
            </a:r>
            <a:r>
              <a:rPr lang="en-US" altLang="ko-KR" b="1" dirty="0" err="1"/>
              <a:t>bote</a:t>
            </a:r>
            <a:endParaRPr lang="ko-KR" altLang="en-US" b="1" dirty="0"/>
          </a:p>
        </p:txBody>
      </p:sp>
    </p:spTree>
    <p:extLst>
      <p:ext uri="{BB962C8B-B14F-4D97-AF65-F5344CB8AC3E}">
        <p14:creationId xmlns:p14="http://schemas.microsoft.com/office/powerpoint/2010/main" val="10106565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6321" y="3342564"/>
            <a:ext cx="3723033" cy="4565130"/>
          </a:xfrm>
          <a:prstGeom prst="rect">
            <a:avLst/>
          </a:prstGeom>
        </p:spPr>
      </p:pic>
      <p:sp>
        <p:nvSpPr>
          <p:cNvPr id="3" name="직사각형 2"/>
          <p:cNvSpPr/>
          <p:nvPr/>
        </p:nvSpPr>
        <p:spPr>
          <a:xfrm>
            <a:off x="2884996" y="571500"/>
            <a:ext cx="1492469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lnSpc>
                <a:spcPct val="150000"/>
              </a:lnSpc>
            </a:pPr>
            <a:r>
              <a:rPr lang="en-US" altLang="ko-KR" sz="4000" dirty="0" err="1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Oras</a:t>
            </a:r>
            <a:r>
              <a:rPr lang="en-US" altLang="ko-KR" sz="4000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ng </a:t>
            </a:r>
            <a:r>
              <a:rPr lang="en-US" altLang="ko-KR" sz="4000" dirty="0" err="1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pagtatapon</a:t>
            </a:r>
            <a:r>
              <a:rPr lang="en-US" altLang="ko-KR" sz="4000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: </a:t>
            </a:r>
            <a:r>
              <a:rPr lang="en-US" altLang="ko-KR" sz="4000" dirty="0" err="1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Linggo</a:t>
            </a:r>
            <a:r>
              <a:rPr lang="en-US" altLang="ko-KR" sz="4000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, </a:t>
            </a:r>
            <a:r>
              <a:rPr lang="en-US" altLang="ko-KR" sz="4000" dirty="0" err="1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Miyerkules</a:t>
            </a:r>
            <a:r>
              <a:rPr lang="ko-KR" altLang="en-US" sz="4000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  </a:t>
            </a:r>
            <a:r>
              <a:rPr lang="en-US" altLang="ko-KR" sz="4000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20:00 ~ 24:00</a:t>
            </a:r>
            <a:r>
              <a:rPr lang="ko-KR" altLang="en-US" sz="4000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</a:t>
            </a:r>
            <a:endParaRPr lang="en-US" altLang="ko-KR" sz="4000" dirty="0">
              <a:solidFill>
                <a:prstClr val="black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  <a:p>
            <a:pPr defTabSz="685800">
              <a:lnSpc>
                <a:spcPct val="150000"/>
              </a:lnSpc>
            </a:pPr>
            <a:r>
              <a:rPr lang="en-US" altLang="ko-KR" sz="3500" dirty="0" err="1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Mga</a:t>
            </a:r>
            <a:r>
              <a:rPr lang="en-US" altLang="ko-KR" sz="3500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</a:t>
            </a:r>
            <a:r>
              <a:rPr lang="en-US" altLang="ko-KR" sz="3500" dirty="0" err="1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Bagay</a:t>
            </a:r>
            <a:r>
              <a:rPr lang="en-US" altLang="ko-KR" sz="3500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</a:t>
            </a:r>
            <a:r>
              <a:rPr lang="en-US" altLang="ko-KR" sz="3500" dirty="0" err="1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na</a:t>
            </a:r>
            <a:r>
              <a:rPr lang="en-US" altLang="ko-KR" sz="3500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</a:t>
            </a:r>
            <a:r>
              <a:rPr lang="en-US" altLang="ko-KR" sz="3500" dirty="0" err="1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itatapon</a:t>
            </a:r>
            <a:r>
              <a:rPr lang="en-US" altLang="ko-KR" sz="4800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: </a:t>
            </a:r>
            <a:r>
              <a:rPr lang="en-US" altLang="ko-KR" sz="3500" dirty="0" err="1">
                <a:solidFill>
                  <a:srgbClr val="FF000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Iba’t</a:t>
            </a:r>
            <a:r>
              <a:rPr lang="en-US" altLang="ko-KR" sz="3500" dirty="0">
                <a:solidFill>
                  <a:srgbClr val="FF000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</a:t>
            </a:r>
            <a:r>
              <a:rPr lang="en-US" altLang="ko-KR" sz="3500" dirty="0" err="1">
                <a:solidFill>
                  <a:srgbClr val="FF000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ibang</a:t>
            </a:r>
            <a:r>
              <a:rPr lang="en-US" altLang="ko-KR" sz="3500" dirty="0">
                <a:solidFill>
                  <a:srgbClr val="FF000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</a:t>
            </a:r>
            <a:r>
              <a:rPr lang="en-US" altLang="ko-KR" sz="3500" dirty="0" err="1">
                <a:solidFill>
                  <a:srgbClr val="FF000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klase</a:t>
            </a:r>
            <a:r>
              <a:rPr lang="en-US" altLang="ko-KR" sz="3500" dirty="0">
                <a:solidFill>
                  <a:srgbClr val="FF000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ng recycle materials</a:t>
            </a:r>
          </a:p>
        </p:txBody>
      </p:sp>
      <p:sp>
        <p:nvSpPr>
          <p:cNvPr id="5" name="직사각형 4"/>
          <p:cNvSpPr/>
          <p:nvPr/>
        </p:nvSpPr>
        <p:spPr>
          <a:xfrm>
            <a:off x="3261050" y="8201609"/>
            <a:ext cx="2869163" cy="8537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altLang="ko-KR" sz="4200" b="1" dirty="0" err="1">
                <a:solidFill>
                  <a:prstClr val="white"/>
                </a:solidFill>
                <a:latin typeface="Calibri" panose="020F0502020204030204"/>
                <a:ea typeface="맑은 고딕" panose="020B0503020000020004" pitchFamily="50" charset="-127"/>
              </a:rPr>
              <a:t>Mga</a:t>
            </a:r>
            <a:r>
              <a:rPr lang="en-US" altLang="ko-KR" sz="4200" b="1" dirty="0">
                <a:solidFill>
                  <a:prstClr val="white"/>
                </a:solidFill>
                <a:latin typeface="Calibri" panose="020F0502020204030204"/>
                <a:ea typeface="맑은 고딕" panose="020B0503020000020004" pitchFamily="50" charset="-127"/>
              </a:rPr>
              <a:t> </a:t>
            </a:r>
            <a:r>
              <a:rPr lang="en-US" altLang="ko-KR" sz="4200" b="1" dirty="0" err="1">
                <a:solidFill>
                  <a:prstClr val="white"/>
                </a:solidFill>
                <a:latin typeface="Calibri" panose="020F0502020204030204"/>
                <a:ea typeface="맑은 고딕" panose="020B0503020000020004" pitchFamily="50" charset="-127"/>
              </a:rPr>
              <a:t>Papel</a:t>
            </a:r>
            <a:endParaRPr lang="ko-KR" altLang="en-US" sz="4200" b="1" dirty="0">
              <a:solidFill>
                <a:prstClr val="white"/>
              </a:solidFill>
              <a:latin typeface="Calibri" panose="020F0502020204030204"/>
              <a:ea typeface="맑은 고딕" panose="020B0503020000020004" pitchFamily="50" charset="-127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1338" y="3342564"/>
            <a:ext cx="4465316" cy="4565130"/>
          </a:xfrm>
          <a:prstGeom prst="rect">
            <a:avLst/>
          </a:prstGeom>
        </p:spPr>
      </p:pic>
      <p:sp>
        <p:nvSpPr>
          <p:cNvPr id="7" name="직사각형 6"/>
          <p:cNvSpPr/>
          <p:nvPr/>
        </p:nvSpPr>
        <p:spPr>
          <a:xfrm>
            <a:off x="7609820" y="8201610"/>
            <a:ext cx="3002433" cy="8537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altLang="ko-KR" sz="4200" b="1" dirty="0" err="1">
                <a:solidFill>
                  <a:prstClr val="white"/>
                </a:solidFill>
                <a:latin typeface="Calibri" panose="020F0502020204030204"/>
                <a:ea typeface="맑은 고딕" panose="020B0503020000020004" pitchFamily="50" charset="-127"/>
              </a:rPr>
              <a:t>Mga</a:t>
            </a:r>
            <a:r>
              <a:rPr lang="en-US" altLang="ko-KR" sz="4200" b="1" dirty="0">
                <a:solidFill>
                  <a:prstClr val="white"/>
                </a:solidFill>
                <a:latin typeface="Calibri" panose="020F0502020204030204"/>
                <a:ea typeface="맑은 고딕" panose="020B0503020000020004" pitchFamily="50" charset="-127"/>
              </a:rPr>
              <a:t> </a:t>
            </a:r>
            <a:r>
              <a:rPr lang="en-US" altLang="ko-KR" sz="4200" b="1" dirty="0" err="1">
                <a:solidFill>
                  <a:prstClr val="white"/>
                </a:solidFill>
                <a:latin typeface="Calibri" panose="020F0502020204030204"/>
                <a:ea typeface="맑은 고딕" panose="020B0503020000020004" pitchFamily="50" charset="-127"/>
              </a:rPr>
              <a:t>Plastik</a:t>
            </a:r>
            <a:endParaRPr lang="ko-KR" altLang="en-US" sz="4200" b="1" dirty="0">
              <a:solidFill>
                <a:prstClr val="white"/>
              </a:solidFill>
              <a:latin typeface="Calibri" panose="020F0502020204030204"/>
              <a:ea typeface="맑은 고딕" panose="020B0503020000020004" pitchFamily="50" charset="-127"/>
            </a:endParaRPr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04352" y="3342564"/>
            <a:ext cx="3797130" cy="4331516"/>
          </a:xfrm>
          <a:prstGeom prst="rect">
            <a:avLst/>
          </a:prstGeom>
        </p:spPr>
      </p:pic>
      <p:sp>
        <p:nvSpPr>
          <p:cNvPr id="9" name="직사각형 8"/>
          <p:cNvSpPr/>
          <p:nvPr/>
        </p:nvSpPr>
        <p:spPr>
          <a:xfrm>
            <a:off x="12890245" y="8201610"/>
            <a:ext cx="2225349" cy="8537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altLang="ko-KR" sz="4200" b="1" dirty="0" err="1">
                <a:solidFill>
                  <a:prstClr val="white"/>
                </a:solidFill>
                <a:latin typeface="Calibri" panose="020F0502020204030204"/>
                <a:ea typeface="맑은 고딕" panose="020B0503020000020004" pitchFamily="50" charset="-127"/>
              </a:rPr>
              <a:t>Mga</a:t>
            </a:r>
            <a:r>
              <a:rPr lang="en-US" altLang="ko-KR" sz="4200" b="1" dirty="0">
                <a:solidFill>
                  <a:prstClr val="white"/>
                </a:solidFill>
                <a:latin typeface="Calibri" panose="020F0502020204030204"/>
                <a:ea typeface="맑은 고딕" panose="020B0503020000020004" pitchFamily="50" charset="-127"/>
              </a:rPr>
              <a:t> </a:t>
            </a:r>
            <a:r>
              <a:rPr lang="en-US" altLang="ko-KR" sz="4200" b="1" dirty="0" err="1">
                <a:solidFill>
                  <a:prstClr val="white"/>
                </a:solidFill>
                <a:latin typeface="Calibri" panose="020F0502020204030204"/>
                <a:ea typeface="맑은 고딕" panose="020B0503020000020004" pitchFamily="50" charset="-127"/>
              </a:rPr>
              <a:t>Lata</a:t>
            </a:r>
            <a:endParaRPr lang="ko-KR" altLang="en-US" sz="4200" b="1" dirty="0">
              <a:solidFill>
                <a:prstClr val="white"/>
              </a:solidFill>
              <a:latin typeface="Calibri" panose="020F0502020204030204"/>
              <a:ea typeface="맑은 고딕" panose="020B0503020000020004" pitchFamily="50" charset="-127"/>
            </a:endParaRPr>
          </a:p>
        </p:txBody>
      </p:sp>
      <p:grpSp>
        <p:nvGrpSpPr>
          <p:cNvPr id="13" name="그룹 94"/>
          <p:cNvGrpSpPr/>
          <p:nvPr/>
        </p:nvGrpSpPr>
        <p:grpSpPr>
          <a:xfrm>
            <a:off x="2249205" y="1943100"/>
            <a:ext cx="448274" cy="457200"/>
            <a:chOff x="-395362" y="2501669"/>
            <a:chExt cx="221710" cy="221708"/>
          </a:xfrm>
          <a:effectLst>
            <a:outerShdw blurRad="25400" dist="12700" dir="5400000" algn="t" rotWithShape="0">
              <a:prstClr val="black">
                <a:alpha val="50000"/>
              </a:prstClr>
            </a:outerShdw>
          </a:effectLst>
        </p:grpSpPr>
        <p:sp>
          <p:nvSpPr>
            <p:cNvPr id="14" name="타원 13"/>
            <p:cNvSpPr/>
            <p:nvPr/>
          </p:nvSpPr>
          <p:spPr>
            <a:xfrm>
              <a:off x="-395362" y="2501669"/>
              <a:ext cx="221710" cy="221708"/>
            </a:xfrm>
            <a:prstGeom prst="ellipse">
              <a:avLst/>
            </a:prstGeom>
            <a:solidFill>
              <a:srgbClr val="0A4C92"/>
            </a:solidFill>
            <a:ln w="1905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ko-KR" altLang="en-US" kern="0" dirty="0">
                <a:ln>
                  <a:solidFill>
                    <a:srgbClr val="4F81BD">
                      <a:shade val="95000"/>
                      <a:satMod val="105000"/>
                      <a:alpha val="0"/>
                    </a:srgbClr>
                  </a:solidFill>
                </a:ln>
                <a:solidFill>
                  <a:srgbClr val="92D050"/>
                </a:solidFill>
                <a:latin typeface="KoPub돋움체 Light"/>
              </a:endParaRPr>
            </a:p>
          </p:txBody>
        </p:sp>
        <p:sp>
          <p:nvSpPr>
            <p:cNvPr id="15" name="갈매기형 수장 14"/>
            <p:cNvSpPr/>
            <p:nvPr/>
          </p:nvSpPr>
          <p:spPr>
            <a:xfrm>
              <a:off x="-312897" y="2565600"/>
              <a:ext cx="85316" cy="93847"/>
            </a:xfrm>
            <a:prstGeom prst="chevron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</a:ln>
            <a:effectLst>
              <a:outerShdw dist="6350" dir="5400000" algn="t" rotWithShape="0">
                <a:sysClr val="window" lastClr="FFFFFF">
                  <a:alpha val="50000"/>
                </a:sys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ko-KR" altLang="en-US" kern="0" dirty="0">
                <a:solidFill>
                  <a:srgbClr val="92D050"/>
                </a:solidFill>
                <a:latin typeface="KoPub돋움체 Light"/>
                <a:ea typeface="맑은 고딕" panose="020B0503020000020004" pitchFamily="50" charset="-127"/>
              </a:endParaRPr>
            </a:p>
          </p:txBody>
        </p:sp>
      </p:grpSp>
      <p:grpSp>
        <p:nvGrpSpPr>
          <p:cNvPr id="16" name="그룹 94"/>
          <p:cNvGrpSpPr/>
          <p:nvPr/>
        </p:nvGrpSpPr>
        <p:grpSpPr>
          <a:xfrm>
            <a:off x="2249205" y="910596"/>
            <a:ext cx="448274" cy="457200"/>
            <a:chOff x="-395362" y="2501669"/>
            <a:chExt cx="221710" cy="221708"/>
          </a:xfrm>
          <a:effectLst>
            <a:outerShdw blurRad="25400" dist="12700" dir="5400000" algn="t" rotWithShape="0">
              <a:prstClr val="black">
                <a:alpha val="50000"/>
              </a:prstClr>
            </a:outerShdw>
          </a:effectLst>
        </p:grpSpPr>
        <p:sp>
          <p:nvSpPr>
            <p:cNvPr id="17" name="타원 16"/>
            <p:cNvSpPr/>
            <p:nvPr/>
          </p:nvSpPr>
          <p:spPr>
            <a:xfrm>
              <a:off x="-395362" y="2501669"/>
              <a:ext cx="221710" cy="221708"/>
            </a:xfrm>
            <a:prstGeom prst="ellipse">
              <a:avLst/>
            </a:prstGeom>
            <a:solidFill>
              <a:srgbClr val="0A4C92"/>
            </a:solidFill>
            <a:ln w="1905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ko-KR" altLang="en-US" kern="0" dirty="0">
                <a:ln>
                  <a:solidFill>
                    <a:srgbClr val="4F81BD">
                      <a:shade val="95000"/>
                      <a:satMod val="105000"/>
                      <a:alpha val="0"/>
                    </a:srgbClr>
                  </a:solidFill>
                </a:ln>
                <a:solidFill>
                  <a:srgbClr val="92D050"/>
                </a:solidFill>
                <a:latin typeface="KoPub돋움체 Light"/>
              </a:endParaRPr>
            </a:p>
          </p:txBody>
        </p:sp>
        <p:sp>
          <p:nvSpPr>
            <p:cNvPr id="18" name="갈매기형 수장 17"/>
            <p:cNvSpPr/>
            <p:nvPr/>
          </p:nvSpPr>
          <p:spPr>
            <a:xfrm>
              <a:off x="-312897" y="2565600"/>
              <a:ext cx="85316" cy="93847"/>
            </a:xfrm>
            <a:prstGeom prst="chevron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</a:ln>
            <a:effectLst>
              <a:outerShdw dist="6350" dir="5400000" algn="t" rotWithShape="0">
                <a:sysClr val="window" lastClr="FFFFFF">
                  <a:alpha val="50000"/>
                </a:sys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ko-KR" altLang="en-US" kern="0" dirty="0">
                <a:solidFill>
                  <a:srgbClr val="92D050"/>
                </a:solidFill>
                <a:latin typeface="KoPub돋움체 Light"/>
                <a:ea typeface="맑은 고딕" panose="020B0503020000020004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627775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4782" y="3086321"/>
            <a:ext cx="5448672" cy="5485488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4014436" y="8454226"/>
            <a:ext cx="2869163" cy="8537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altLang="ko-KR" sz="4200" b="1" dirty="0" err="1">
                <a:solidFill>
                  <a:prstClr val="white"/>
                </a:solidFill>
                <a:latin typeface="Calibri" panose="020F0502020204030204"/>
                <a:ea typeface="맑은 고딕" panose="020B0503020000020004" pitchFamily="50" charset="-127"/>
              </a:rPr>
              <a:t>StyroFoam</a:t>
            </a:r>
            <a:endParaRPr lang="ko-KR" altLang="en-US" sz="4200" b="1" dirty="0">
              <a:solidFill>
                <a:prstClr val="white"/>
              </a:solidFill>
              <a:latin typeface="Calibri" panose="020F0502020204030204"/>
              <a:ea typeface="맑은 고딕" panose="020B0503020000020004" pitchFamily="50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7566" y="3992024"/>
            <a:ext cx="6215976" cy="3183333"/>
          </a:xfrm>
          <a:prstGeom prst="rect">
            <a:avLst/>
          </a:prstGeom>
        </p:spPr>
      </p:pic>
      <p:sp>
        <p:nvSpPr>
          <p:cNvPr id="6" name="직사각형 5"/>
          <p:cNvSpPr/>
          <p:nvPr/>
        </p:nvSpPr>
        <p:spPr>
          <a:xfrm>
            <a:off x="10740975" y="8191500"/>
            <a:ext cx="3356025" cy="11164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altLang="ko-KR" sz="4200" b="1" dirty="0" err="1">
                <a:solidFill>
                  <a:prstClr val="white"/>
                </a:solidFill>
                <a:latin typeface="Calibri" panose="020F0502020204030204"/>
                <a:ea typeface="맑은 고딕" panose="020B0503020000020004" pitchFamily="50" charset="-127"/>
              </a:rPr>
              <a:t>Babasaging</a:t>
            </a:r>
            <a:r>
              <a:rPr lang="en-US" altLang="ko-KR" sz="4200" b="1" dirty="0">
                <a:solidFill>
                  <a:prstClr val="white"/>
                </a:solidFill>
                <a:latin typeface="Calibri" panose="020F0502020204030204"/>
                <a:ea typeface="맑은 고딕" panose="020B0503020000020004" pitchFamily="50" charset="-127"/>
              </a:rPr>
              <a:t> </a:t>
            </a:r>
            <a:r>
              <a:rPr lang="en-US" altLang="ko-KR" sz="4200" b="1" dirty="0" err="1">
                <a:solidFill>
                  <a:prstClr val="white"/>
                </a:solidFill>
                <a:latin typeface="Calibri" panose="020F0502020204030204"/>
                <a:ea typeface="맑은 고딕" panose="020B0503020000020004" pitchFamily="50" charset="-127"/>
              </a:rPr>
              <a:t>Bote</a:t>
            </a:r>
            <a:endParaRPr lang="ko-KR" altLang="en-US" sz="4200" b="1" dirty="0">
              <a:solidFill>
                <a:prstClr val="white"/>
              </a:solidFill>
              <a:latin typeface="Calibri" panose="020F0502020204030204"/>
              <a:ea typeface="맑은 고딕" panose="020B0503020000020004" pitchFamily="50" charset="-127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2948367" y="861451"/>
            <a:ext cx="13519712" cy="31162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lnSpc>
                <a:spcPct val="150000"/>
              </a:lnSpc>
            </a:pPr>
            <a:r>
              <a:rPr lang="en-US" altLang="ko-KR" sz="4500" dirty="0" err="1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Oras</a:t>
            </a:r>
            <a:r>
              <a:rPr lang="en-US" altLang="ko-KR" sz="4500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ng </a:t>
            </a:r>
            <a:r>
              <a:rPr lang="en-US" altLang="ko-KR" sz="4500" dirty="0" err="1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Pagtatapon</a:t>
            </a:r>
            <a:r>
              <a:rPr lang="en-US" altLang="ko-KR" sz="4500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: Lunes</a:t>
            </a:r>
            <a:r>
              <a:rPr lang="ko-KR" altLang="en-US" sz="4500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  </a:t>
            </a:r>
            <a:r>
              <a:rPr lang="en-US" altLang="ko-KR" sz="4500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20:00 ~ 24:00</a:t>
            </a:r>
            <a:r>
              <a:rPr lang="ko-KR" altLang="en-US" sz="4500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</a:t>
            </a:r>
            <a:endParaRPr lang="en-US" altLang="ko-KR" sz="4500" dirty="0">
              <a:solidFill>
                <a:prstClr val="black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  <a:p>
            <a:pPr defTabSz="685800">
              <a:lnSpc>
                <a:spcPct val="150000"/>
              </a:lnSpc>
            </a:pPr>
            <a:r>
              <a:rPr lang="en-US" altLang="ko-KR" sz="4500" dirty="0" err="1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Mga</a:t>
            </a:r>
            <a:r>
              <a:rPr lang="en-US" altLang="ko-KR" sz="4500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</a:t>
            </a:r>
            <a:r>
              <a:rPr lang="en-US" altLang="ko-KR" sz="4500" dirty="0" err="1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bagay</a:t>
            </a:r>
            <a:r>
              <a:rPr lang="en-US" altLang="ko-KR" sz="4500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</a:t>
            </a:r>
            <a:r>
              <a:rPr lang="en-US" altLang="ko-KR" sz="4500" dirty="0" err="1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na</a:t>
            </a:r>
            <a:r>
              <a:rPr lang="en-US" altLang="ko-KR" sz="4500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</a:t>
            </a:r>
            <a:r>
              <a:rPr lang="en-US" altLang="ko-KR" sz="4500" dirty="0" err="1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itatapon</a:t>
            </a:r>
            <a:r>
              <a:rPr lang="en-US" altLang="ko-KR" sz="4500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: </a:t>
            </a:r>
            <a:r>
              <a:rPr lang="en-US" altLang="ko-KR" sz="4500" dirty="0" err="1">
                <a:solidFill>
                  <a:srgbClr val="FF000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Styro</a:t>
            </a:r>
            <a:r>
              <a:rPr lang="en-US" altLang="ko-KR" sz="4500" dirty="0">
                <a:solidFill>
                  <a:srgbClr val="FF000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Foam, </a:t>
            </a:r>
            <a:r>
              <a:rPr lang="en-US" altLang="ko-KR" sz="4500" dirty="0" err="1">
                <a:solidFill>
                  <a:srgbClr val="FF000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Mga</a:t>
            </a:r>
            <a:r>
              <a:rPr lang="en-US" altLang="ko-KR" sz="4500" dirty="0">
                <a:solidFill>
                  <a:srgbClr val="FF000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</a:t>
            </a:r>
            <a:r>
              <a:rPr lang="en-US" altLang="ko-KR" sz="4500" dirty="0" err="1">
                <a:solidFill>
                  <a:srgbClr val="FF000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bote</a:t>
            </a:r>
            <a:r>
              <a:rPr lang="en-US" altLang="ko-KR" sz="4500" dirty="0">
                <a:solidFill>
                  <a:srgbClr val="FF000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</a:t>
            </a:r>
            <a:r>
              <a:rPr lang="en-US" altLang="ko-KR" sz="4500" dirty="0" err="1">
                <a:solidFill>
                  <a:srgbClr val="FF000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na</a:t>
            </a:r>
            <a:r>
              <a:rPr lang="en-US" altLang="ko-KR" sz="4500" dirty="0">
                <a:solidFill>
                  <a:srgbClr val="FF000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</a:t>
            </a:r>
            <a:r>
              <a:rPr lang="en-US" altLang="ko-KR" sz="4500" dirty="0" err="1">
                <a:solidFill>
                  <a:srgbClr val="FF000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walang</a:t>
            </a:r>
            <a:r>
              <a:rPr lang="en-US" altLang="ko-KR" sz="4500" dirty="0">
                <a:solidFill>
                  <a:srgbClr val="FF000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</a:t>
            </a:r>
            <a:r>
              <a:rPr lang="en-US" altLang="ko-KR" sz="4500" dirty="0" err="1">
                <a:solidFill>
                  <a:srgbClr val="FF000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laman</a:t>
            </a:r>
            <a:endParaRPr lang="en-US" altLang="ko-KR" sz="4500" dirty="0">
              <a:solidFill>
                <a:srgbClr val="FF0000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grpSp>
        <p:nvGrpSpPr>
          <p:cNvPr id="8" name="그룹 94"/>
          <p:cNvGrpSpPr/>
          <p:nvPr/>
        </p:nvGrpSpPr>
        <p:grpSpPr>
          <a:xfrm>
            <a:off x="2362200" y="1354499"/>
            <a:ext cx="448274" cy="457200"/>
            <a:chOff x="-381097" y="2501660"/>
            <a:chExt cx="221710" cy="221708"/>
          </a:xfrm>
          <a:effectLst>
            <a:outerShdw blurRad="25400" dist="12700" dir="5400000" algn="t" rotWithShape="0">
              <a:prstClr val="black">
                <a:alpha val="50000"/>
              </a:prstClr>
            </a:outerShdw>
          </a:effectLst>
        </p:grpSpPr>
        <p:sp>
          <p:nvSpPr>
            <p:cNvPr id="9" name="타원 8"/>
            <p:cNvSpPr/>
            <p:nvPr/>
          </p:nvSpPr>
          <p:spPr>
            <a:xfrm>
              <a:off x="-381097" y="2501660"/>
              <a:ext cx="221710" cy="221708"/>
            </a:xfrm>
            <a:prstGeom prst="ellipse">
              <a:avLst/>
            </a:prstGeom>
            <a:solidFill>
              <a:srgbClr val="0A4C92"/>
            </a:solidFill>
            <a:ln w="1905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ko-KR" altLang="en-US" kern="0" dirty="0">
                <a:ln>
                  <a:solidFill>
                    <a:srgbClr val="4F81BD">
                      <a:shade val="95000"/>
                      <a:satMod val="105000"/>
                      <a:alpha val="0"/>
                    </a:srgbClr>
                  </a:solidFill>
                </a:ln>
                <a:solidFill>
                  <a:srgbClr val="92D050"/>
                </a:solidFill>
                <a:latin typeface="KoPub돋움체 Light"/>
              </a:endParaRPr>
            </a:p>
          </p:txBody>
        </p:sp>
        <p:sp>
          <p:nvSpPr>
            <p:cNvPr id="10" name="갈매기형 수장 9"/>
            <p:cNvSpPr/>
            <p:nvPr/>
          </p:nvSpPr>
          <p:spPr>
            <a:xfrm>
              <a:off x="-312897" y="2565600"/>
              <a:ext cx="85316" cy="93847"/>
            </a:xfrm>
            <a:prstGeom prst="chevron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</a:ln>
            <a:effectLst>
              <a:outerShdw dist="6350" dir="5400000" algn="t" rotWithShape="0">
                <a:sysClr val="window" lastClr="FFFFFF">
                  <a:alpha val="50000"/>
                </a:sys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ko-KR" altLang="en-US" kern="0" dirty="0">
                <a:solidFill>
                  <a:srgbClr val="92D050"/>
                </a:solidFill>
                <a:latin typeface="KoPub돋움체 Light"/>
                <a:ea typeface="맑은 고딕" panose="020B0503020000020004" pitchFamily="50" charset="-127"/>
              </a:endParaRPr>
            </a:p>
          </p:txBody>
        </p:sp>
      </p:grpSp>
      <p:grpSp>
        <p:nvGrpSpPr>
          <p:cNvPr id="11" name="그룹 94"/>
          <p:cNvGrpSpPr/>
          <p:nvPr/>
        </p:nvGrpSpPr>
        <p:grpSpPr>
          <a:xfrm>
            <a:off x="2378321" y="2437756"/>
            <a:ext cx="448274" cy="457200"/>
            <a:chOff x="-381097" y="2501660"/>
            <a:chExt cx="221710" cy="221708"/>
          </a:xfrm>
          <a:effectLst>
            <a:outerShdw blurRad="25400" dist="12700" dir="5400000" algn="t" rotWithShape="0">
              <a:prstClr val="black">
                <a:alpha val="50000"/>
              </a:prstClr>
            </a:outerShdw>
          </a:effectLst>
        </p:grpSpPr>
        <p:sp>
          <p:nvSpPr>
            <p:cNvPr id="12" name="타원 11"/>
            <p:cNvSpPr/>
            <p:nvPr/>
          </p:nvSpPr>
          <p:spPr>
            <a:xfrm>
              <a:off x="-381097" y="2501660"/>
              <a:ext cx="221710" cy="221708"/>
            </a:xfrm>
            <a:prstGeom prst="ellipse">
              <a:avLst/>
            </a:prstGeom>
            <a:solidFill>
              <a:srgbClr val="0A4C92"/>
            </a:solidFill>
            <a:ln w="1905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ko-KR" altLang="en-US" kern="0" dirty="0">
                <a:ln>
                  <a:solidFill>
                    <a:srgbClr val="4F81BD">
                      <a:shade val="95000"/>
                      <a:satMod val="105000"/>
                      <a:alpha val="0"/>
                    </a:srgbClr>
                  </a:solidFill>
                </a:ln>
                <a:solidFill>
                  <a:srgbClr val="92D050"/>
                </a:solidFill>
                <a:latin typeface="KoPub돋움체 Light"/>
              </a:endParaRPr>
            </a:p>
          </p:txBody>
        </p:sp>
        <p:sp>
          <p:nvSpPr>
            <p:cNvPr id="13" name="갈매기형 수장 12"/>
            <p:cNvSpPr/>
            <p:nvPr/>
          </p:nvSpPr>
          <p:spPr>
            <a:xfrm>
              <a:off x="-312897" y="2565600"/>
              <a:ext cx="85316" cy="93847"/>
            </a:xfrm>
            <a:prstGeom prst="chevron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</a:ln>
            <a:effectLst>
              <a:outerShdw dist="6350" dir="5400000" algn="t" rotWithShape="0">
                <a:sysClr val="window" lastClr="FFFFFF">
                  <a:alpha val="50000"/>
                </a:sys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ko-KR" altLang="en-US" kern="0" dirty="0">
                <a:solidFill>
                  <a:srgbClr val="92D050"/>
                </a:solidFill>
                <a:latin typeface="KoPub돋움체 Light"/>
                <a:ea typeface="맑은 고딕" panose="020B0503020000020004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191133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9220" y="3697823"/>
            <a:ext cx="5028222" cy="4811696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1461" y="3582956"/>
            <a:ext cx="4899471" cy="4926563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28300" y="3582956"/>
            <a:ext cx="4766804" cy="4926564"/>
          </a:xfrm>
          <a:prstGeom prst="rect">
            <a:avLst/>
          </a:prstGeom>
        </p:spPr>
      </p:pic>
      <p:sp>
        <p:nvSpPr>
          <p:cNvPr id="6" name="직사각형 5"/>
          <p:cNvSpPr/>
          <p:nvPr/>
        </p:nvSpPr>
        <p:spPr>
          <a:xfrm>
            <a:off x="2998701" y="930917"/>
            <a:ext cx="1351971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lnSpc>
                <a:spcPct val="150000"/>
              </a:lnSpc>
            </a:pPr>
            <a:r>
              <a:rPr lang="en-US" altLang="ko-KR" sz="4800" dirty="0" err="1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Oras</a:t>
            </a:r>
            <a:r>
              <a:rPr lang="en-US" altLang="ko-KR" sz="4800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ng </a:t>
            </a:r>
            <a:r>
              <a:rPr lang="en-US" altLang="ko-KR" sz="4800" dirty="0" err="1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pagtapon</a:t>
            </a:r>
            <a:r>
              <a:rPr lang="en-US" altLang="ko-KR" sz="4800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: </a:t>
            </a:r>
            <a:r>
              <a:rPr lang="en-US" altLang="ko-KR" sz="4800" dirty="0" err="1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Martes</a:t>
            </a:r>
            <a:r>
              <a:rPr lang="ko-KR" altLang="en-US" sz="4800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 </a:t>
            </a:r>
            <a:r>
              <a:rPr lang="en-US" altLang="ko-KR" sz="4800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20:00 ~ 24:00</a:t>
            </a:r>
            <a:r>
              <a:rPr lang="ko-KR" altLang="en-US" sz="4800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</a:t>
            </a:r>
            <a:endParaRPr lang="en-US" altLang="ko-KR" sz="4800" dirty="0">
              <a:solidFill>
                <a:prstClr val="black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  <a:p>
            <a:pPr defTabSz="685800">
              <a:lnSpc>
                <a:spcPct val="150000"/>
              </a:lnSpc>
            </a:pPr>
            <a:r>
              <a:rPr lang="en-US" altLang="ko-KR" sz="4800" dirty="0" err="1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Mga</a:t>
            </a:r>
            <a:r>
              <a:rPr lang="en-US" altLang="ko-KR" sz="4800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</a:t>
            </a:r>
            <a:r>
              <a:rPr lang="en-US" altLang="ko-KR" sz="4800" dirty="0" err="1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bagay</a:t>
            </a:r>
            <a:r>
              <a:rPr lang="en-US" altLang="ko-KR" sz="4800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</a:t>
            </a:r>
            <a:r>
              <a:rPr lang="en-US" altLang="ko-KR" sz="4800" dirty="0" err="1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na</a:t>
            </a:r>
            <a:r>
              <a:rPr lang="en-US" altLang="ko-KR" sz="4800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</a:t>
            </a:r>
            <a:r>
              <a:rPr lang="en-US" altLang="ko-KR" sz="4800" dirty="0" err="1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itatapon</a:t>
            </a:r>
            <a:r>
              <a:rPr lang="en-US" altLang="ko-KR" sz="4800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: </a:t>
            </a:r>
            <a:r>
              <a:rPr lang="en-US" altLang="ko-KR" sz="4800" dirty="0" err="1">
                <a:solidFill>
                  <a:srgbClr val="FF000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Mga</a:t>
            </a:r>
            <a:r>
              <a:rPr lang="en-US" altLang="ko-KR" sz="4800" dirty="0">
                <a:solidFill>
                  <a:srgbClr val="FF000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Vinyl(</a:t>
            </a:r>
            <a:r>
              <a:rPr lang="en-US" altLang="ko-KR" sz="4800" dirty="0" err="1">
                <a:solidFill>
                  <a:srgbClr val="FF000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Plastik</a:t>
            </a:r>
            <a:r>
              <a:rPr lang="en-US" altLang="ko-KR" sz="4800" dirty="0">
                <a:solidFill>
                  <a:srgbClr val="FF000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)</a:t>
            </a:r>
          </a:p>
        </p:txBody>
      </p:sp>
      <p:grpSp>
        <p:nvGrpSpPr>
          <p:cNvPr id="7" name="그룹 94"/>
          <p:cNvGrpSpPr/>
          <p:nvPr/>
        </p:nvGrpSpPr>
        <p:grpSpPr>
          <a:xfrm>
            <a:off x="2362200" y="1354499"/>
            <a:ext cx="448274" cy="457200"/>
            <a:chOff x="-381097" y="2501660"/>
            <a:chExt cx="221710" cy="221708"/>
          </a:xfrm>
          <a:effectLst>
            <a:outerShdw blurRad="25400" dist="12700" dir="5400000" algn="t" rotWithShape="0">
              <a:prstClr val="black">
                <a:alpha val="50000"/>
              </a:prstClr>
            </a:outerShdw>
          </a:effectLst>
        </p:grpSpPr>
        <p:sp>
          <p:nvSpPr>
            <p:cNvPr id="8" name="타원 7"/>
            <p:cNvSpPr/>
            <p:nvPr/>
          </p:nvSpPr>
          <p:spPr>
            <a:xfrm>
              <a:off x="-381097" y="2501660"/>
              <a:ext cx="221710" cy="221708"/>
            </a:xfrm>
            <a:prstGeom prst="ellipse">
              <a:avLst/>
            </a:prstGeom>
            <a:solidFill>
              <a:srgbClr val="0A4C92"/>
            </a:solidFill>
            <a:ln w="1905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ko-KR" altLang="en-US" kern="0" dirty="0">
                <a:ln>
                  <a:solidFill>
                    <a:srgbClr val="4F81BD">
                      <a:shade val="95000"/>
                      <a:satMod val="105000"/>
                      <a:alpha val="0"/>
                    </a:srgbClr>
                  </a:solidFill>
                </a:ln>
                <a:solidFill>
                  <a:srgbClr val="92D050"/>
                </a:solidFill>
                <a:latin typeface="KoPub돋움체 Light"/>
              </a:endParaRPr>
            </a:p>
          </p:txBody>
        </p:sp>
        <p:sp>
          <p:nvSpPr>
            <p:cNvPr id="9" name="갈매기형 수장 8"/>
            <p:cNvSpPr/>
            <p:nvPr/>
          </p:nvSpPr>
          <p:spPr>
            <a:xfrm>
              <a:off x="-312897" y="2565600"/>
              <a:ext cx="85316" cy="93847"/>
            </a:xfrm>
            <a:prstGeom prst="chevron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</a:ln>
            <a:effectLst>
              <a:outerShdw dist="6350" dir="5400000" algn="t" rotWithShape="0">
                <a:sysClr val="window" lastClr="FFFFFF">
                  <a:alpha val="50000"/>
                </a:sys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ko-KR" altLang="en-US" kern="0" dirty="0">
                <a:solidFill>
                  <a:srgbClr val="92D050"/>
                </a:solidFill>
                <a:latin typeface="KoPub돋움체 Light"/>
                <a:ea typeface="맑은 고딕" panose="020B0503020000020004" pitchFamily="50" charset="-127"/>
              </a:endParaRPr>
            </a:p>
          </p:txBody>
        </p:sp>
      </p:grpSp>
      <p:grpSp>
        <p:nvGrpSpPr>
          <p:cNvPr id="10" name="그룹 94"/>
          <p:cNvGrpSpPr/>
          <p:nvPr/>
        </p:nvGrpSpPr>
        <p:grpSpPr>
          <a:xfrm>
            <a:off x="2378321" y="2437756"/>
            <a:ext cx="448274" cy="457200"/>
            <a:chOff x="-381097" y="2501660"/>
            <a:chExt cx="221710" cy="221708"/>
          </a:xfrm>
          <a:effectLst>
            <a:outerShdw blurRad="25400" dist="12700" dir="5400000" algn="t" rotWithShape="0">
              <a:prstClr val="black">
                <a:alpha val="50000"/>
              </a:prstClr>
            </a:outerShdw>
          </a:effectLst>
        </p:grpSpPr>
        <p:sp>
          <p:nvSpPr>
            <p:cNvPr id="11" name="타원 10"/>
            <p:cNvSpPr/>
            <p:nvPr/>
          </p:nvSpPr>
          <p:spPr>
            <a:xfrm>
              <a:off x="-381097" y="2501660"/>
              <a:ext cx="221710" cy="221708"/>
            </a:xfrm>
            <a:prstGeom prst="ellipse">
              <a:avLst/>
            </a:prstGeom>
            <a:solidFill>
              <a:srgbClr val="0A4C92"/>
            </a:solidFill>
            <a:ln w="1905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ko-KR" altLang="en-US" kern="0" dirty="0">
                <a:ln>
                  <a:solidFill>
                    <a:srgbClr val="4F81BD">
                      <a:shade val="95000"/>
                      <a:satMod val="105000"/>
                      <a:alpha val="0"/>
                    </a:srgbClr>
                  </a:solidFill>
                </a:ln>
                <a:solidFill>
                  <a:srgbClr val="92D050"/>
                </a:solidFill>
                <a:latin typeface="KoPub돋움체 Light"/>
              </a:endParaRPr>
            </a:p>
          </p:txBody>
        </p:sp>
        <p:sp>
          <p:nvSpPr>
            <p:cNvPr id="12" name="갈매기형 수장 11"/>
            <p:cNvSpPr/>
            <p:nvPr/>
          </p:nvSpPr>
          <p:spPr>
            <a:xfrm>
              <a:off x="-312897" y="2565600"/>
              <a:ext cx="85316" cy="93847"/>
            </a:xfrm>
            <a:prstGeom prst="chevron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</a:ln>
            <a:effectLst>
              <a:outerShdw dist="6350" dir="5400000" algn="t" rotWithShape="0">
                <a:sysClr val="window" lastClr="FFFFFF">
                  <a:alpha val="50000"/>
                </a:sys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ko-KR" altLang="en-US" kern="0" dirty="0">
                <a:solidFill>
                  <a:srgbClr val="92D050"/>
                </a:solidFill>
                <a:latin typeface="KoPub돋움체 Light"/>
                <a:ea typeface="맑은 고딕" panose="020B0503020000020004" pitchFamily="50" charset="-127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905000" y="4042108"/>
            <a:ext cx="3810000" cy="17081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ko-KR" sz="3500" b="1" dirty="0" err="1"/>
              <a:t>Plastik</a:t>
            </a:r>
            <a:r>
              <a:rPr lang="en-US" altLang="ko-KR" sz="3500" b="1" dirty="0"/>
              <a:t> </a:t>
            </a:r>
            <a:r>
              <a:rPr lang="en-US" altLang="ko-KR" sz="3500" b="1" dirty="0" err="1"/>
              <a:t>na</a:t>
            </a:r>
            <a:r>
              <a:rPr lang="en-US" altLang="ko-KR" sz="3500" b="1" dirty="0"/>
              <a:t> </a:t>
            </a:r>
            <a:r>
              <a:rPr lang="en-US" altLang="ko-KR" sz="3500" b="1" dirty="0" err="1"/>
              <a:t>lalagyan</a:t>
            </a:r>
            <a:r>
              <a:rPr lang="en-US" altLang="ko-KR" sz="3500" b="1" dirty="0"/>
              <a:t> ng </a:t>
            </a:r>
            <a:r>
              <a:rPr lang="en-US" altLang="ko-KR" sz="3500" b="1" dirty="0" err="1"/>
              <a:t>chichirya</a:t>
            </a:r>
            <a:r>
              <a:rPr lang="en-US" altLang="ko-KR" sz="3500" b="1" dirty="0"/>
              <a:t> at noodles </a:t>
            </a:r>
            <a:endParaRPr lang="ko-KR" altLang="en-US" sz="35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7617401" y="4152900"/>
            <a:ext cx="3327589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ko-KR" sz="3200" b="1" dirty="0" err="1"/>
              <a:t>Ibat</a:t>
            </a:r>
            <a:r>
              <a:rPr lang="en-US" altLang="ko-KR" sz="3200" b="1" dirty="0"/>
              <a:t> </a:t>
            </a:r>
            <a:r>
              <a:rPr lang="en-US" altLang="ko-KR" sz="3200" b="1" dirty="0" err="1"/>
              <a:t>ibang</a:t>
            </a:r>
            <a:r>
              <a:rPr lang="en-US" altLang="ko-KR" sz="3200" b="1" dirty="0"/>
              <a:t> </a:t>
            </a:r>
            <a:r>
              <a:rPr lang="en-US" altLang="ko-KR" sz="3200" b="1" dirty="0" err="1"/>
              <a:t>klaseng</a:t>
            </a:r>
            <a:r>
              <a:rPr lang="en-US" altLang="ko-KR" sz="3200" b="1" dirty="0"/>
              <a:t> </a:t>
            </a:r>
            <a:r>
              <a:rPr lang="en-US" altLang="ko-KR" sz="3200" b="1" dirty="0" err="1"/>
              <a:t>plastik</a:t>
            </a:r>
            <a:r>
              <a:rPr lang="en-US" altLang="ko-KR" sz="3200" b="1" dirty="0"/>
              <a:t> </a:t>
            </a:r>
            <a:r>
              <a:rPr lang="en-US" altLang="ko-KR" sz="3200" b="1" dirty="0" err="1"/>
              <a:t>na</a:t>
            </a:r>
            <a:r>
              <a:rPr lang="en-US" altLang="ko-KR" sz="3200" b="1" dirty="0"/>
              <a:t> </a:t>
            </a:r>
            <a:r>
              <a:rPr lang="en-US" altLang="ko-KR" sz="3200" b="1" dirty="0" err="1"/>
              <a:t>lalagyan</a:t>
            </a:r>
            <a:endParaRPr lang="ko-KR" altLang="en-US" sz="32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12516873" y="3848100"/>
            <a:ext cx="4001540" cy="17081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ko-KR" sz="3500" b="1" dirty="0" err="1"/>
              <a:t>Mga</a:t>
            </a:r>
            <a:r>
              <a:rPr lang="en-US" altLang="ko-KR" sz="3500" b="1" dirty="0"/>
              <a:t> </a:t>
            </a:r>
            <a:r>
              <a:rPr lang="en-US" altLang="ko-KR" sz="3500" b="1" dirty="0" err="1"/>
              <a:t>gamit</a:t>
            </a:r>
            <a:r>
              <a:rPr lang="en-US" altLang="ko-KR" sz="3500" b="1" dirty="0"/>
              <a:t> </a:t>
            </a:r>
            <a:r>
              <a:rPr lang="en-US" altLang="ko-KR" sz="3500" b="1" dirty="0" err="1"/>
              <a:t>na</a:t>
            </a:r>
            <a:r>
              <a:rPr lang="en-US" altLang="ko-KR" sz="3500" b="1" dirty="0"/>
              <a:t> wrap </a:t>
            </a:r>
            <a:r>
              <a:rPr lang="en-US" altLang="ko-KR" sz="3500" b="1" dirty="0" err="1"/>
              <a:t>sa</a:t>
            </a:r>
            <a:r>
              <a:rPr lang="en-US" altLang="ko-KR" sz="3500" b="1" dirty="0"/>
              <a:t> </a:t>
            </a:r>
            <a:r>
              <a:rPr lang="en-US" altLang="ko-KR" sz="3500" b="1" dirty="0" err="1"/>
              <a:t>bahay</a:t>
            </a:r>
            <a:r>
              <a:rPr lang="en-US" altLang="ko-KR" sz="3500" b="1" dirty="0"/>
              <a:t> at Bubble Wrap</a:t>
            </a:r>
            <a:endParaRPr lang="ko-KR" altLang="en-US" sz="3500" b="1" dirty="0"/>
          </a:p>
        </p:txBody>
      </p:sp>
    </p:spTree>
    <p:extLst>
      <p:ext uri="{BB962C8B-B14F-4D97-AF65-F5344CB8AC3E}">
        <p14:creationId xmlns:p14="http://schemas.microsoft.com/office/powerpoint/2010/main" val="35809942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1652967" y="2898935"/>
            <a:ext cx="17089016" cy="1862653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altLang="ko-KR" sz="4400" dirty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</a:t>
            </a:r>
            <a:r>
              <a:rPr lang="en-US" altLang="ko-KR" sz="3500" dirty="0" err="1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Paraan</a:t>
            </a:r>
            <a:r>
              <a:rPr lang="en-US" altLang="ko-KR" sz="3500" dirty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ng </a:t>
            </a:r>
            <a:r>
              <a:rPr lang="en-US" altLang="ko-KR" sz="3500" dirty="0" err="1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pagtatapon:</a:t>
            </a:r>
            <a:r>
              <a:rPr lang="en-US" altLang="ko-KR" sz="2200" b="1" dirty="0" err="1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Idikit</a:t>
            </a:r>
            <a:r>
              <a:rPr lang="en-US" altLang="ko-KR" sz="2200" b="1" dirty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</a:t>
            </a:r>
            <a:r>
              <a:rPr lang="en-US" altLang="ko-KR" sz="2200" b="1" dirty="0" err="1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ang</a:t>
            </a:r>
            <a:r>
              <a:rPr lang="en-US" altLang="ko-KR" sz="2200" b="1" dirty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</a:t>
            </a:r>
            <a:r>
              <a:rPr lang="en-US" altLang="ko-KR" sz="2200" b="1" dirty="0" err="1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sertipiko</a:t>
            </a:r>
            <a:r>
              <a:rPr lang="en-US" altLang="ko-KR" sz="2200" b="1" dirty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ng </a:t>
            </a:r>
            <a:r>
              <a:rPr lang="en-US" altLang="ko-KR" sz="2200" b="1" dirty="0" err="1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pagbabayad</a:t>
            </a:r>
            <a:r>
              <a:rPr lang="en-US" altLang="ko-KR" sz="2200" b="1" dirty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</a:t>
            </a:r>
            <a:r>
              <a:rPr lang="en-US" altLang="ko-KR" sz="2200" b="1" dirty="0" err="1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sa</a:t>
            </a:r>
            <a:r>
              <a:rPr lang="en-US" altLang="ko-KR" sz="2200" b="1" dirty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</a:t>
            </a:r>
            <a:r>
              <a:rPr lang="en-US" altLang="ko-KR" sz="2200" b="1" dirty="0" err="1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isang</a:t>
            </a:r>
            <a:r>
              <a:rPr lang="en-US" altLang="ko-KR" sz="2200" b="1" dirty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</a:t>
            </a:r>
            <a:r>
              <a:rPr lang="en-US" altLang="ko-KR" sz="2200" b="1" dirty="0" err="1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nakalaang</a:t>
            </a:r>
            <a:r>
              <a:rPr lang="en-US" altLang="ko-KR" sz="2200" b="1" dirty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</a:t>
            </a:r>
            <a:r>
              <a:rPr lang="en-US" altLang="ko-KR" sz="2200" b="1" dirty="0" err="1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lalagyan</a:t>
            </a:r>
            <a:r>
              <a:rPr lang="en-US" altLang="ko-KR" sz="2200" b="1" dirty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at </a:t>
            </a:r>
            <a:r>
              <a:rPr lang="en-US" altLang="ko-KR" sz="2200" b="1" dirty="0" err="1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itapon</a:t>
            </a:r>
            <a:r>
              <a:rPr lang="en-US" altLang="ko-KR" sz="2200" b="1" dirty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</a:t>
            </a:r>
            <a:r>
              <a:rPr lang="en-US" altLang="ko-KR" sz="2200" b="1" dirty="0" err="1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ito</a:t>
            </a:r>
            <a:r>
              <a:rPr lang="en-US" altLang="ko-KR" sz="2200" b="1" dirty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altLang="ko-KR" sz="4400" dirty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</a:t>
            </a:r>
            <a:r>
              <a:rPr lang="en-US" altLang="ko-KR" dirty="0" err="1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Nakalaang</a:t>
            </a:r>
            <a:r>
              <a:rPr lang="en-US" altLang="ko-KR" dirty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 </a:t>
            </a:r>
            <a:r>
              <a:rPr lang="en-US" altLang="ko-KR" dirty="0" err="1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lalagyan</a:t>
            </a:r>
            <a:r>
              <a:rPr lang="en-US" altLang="ko-KR" dirty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at </a:t>
            </a:r>
            <a:r>
              <a:rPr lang="en-US" altLang="ko-KR" dirty="0" err="1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sertipiko</a:t>
            </a:r>
            <a:r>
              <a:rPr lang="en-US" altLang="ko-KR" dirty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ng </a:t>
            </a:r>
            <a:r>
              <a:rPr lang="en-US" altLang="ko-KR" dirty="0" err="1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pagbabayad</a:t>
            </a:r>
            <a:r>
              <a:rPr lang="en-US" altLang="ko-KR" dirty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: </a:t>
            </a:r>
            <a:r>
              <a:rPr lang="en-US" altLang="ko-KR" sz="2500" dirty="0" err="1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Nabibili</a:t>
            </a:r>
            <a:r>
              <a:rPr lang="en-US" altLang="ko-KR" sz="2500" dirty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</a:t>
            </a:r>
            <a:r>
              <a:rPr lang="en-US" altLang="ko-KR" sz="2500" dirty="0" err="1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ito</a:t>
            </a:r>
            <a:r>
              <a:rPr lang="ko-KR" altLang="en-US" sz="2500" dirty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</a:t>
            </a:r>
            <a:r>
              <a:rPr lang="en-US" altLang="ko-KR" sz="2500" dirty="0" err="1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sa</a:t>
            </a:r>
            <a:r>
              <a:rPr lang="en-US" altLang="ko-KR" sz="2500" dirty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</a:t>
            </a:r>
            <a:r>
              <a:rPr lang="en-US" altLang="ko-KR" sz="2500" dirty="0" err="1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mga</a:t>
            </a:r>
            <a:r>
              <a:rPr lang="en-US" altLang="ko-KR" sz="2500" dirty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supermarket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altLang="ko-KR" sz="4400" dirty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        </a:t>
            </a:r>
          </a:p>
          <a:p>
            <a:pPr marL="0" indent="0">
              <a:lnSpc>
                <a:spcPct val="100000"/>
              </a:lnSpc>
              <a:buNone/>
            </a:pPr>
            <a:endParaRPr lang="en-US" altLang="ko-KR" sz="4400" dirty="0"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altLang="ko-KR" sz="4400" dirty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 </a:t>
            </a:r>
            <a:endParaRPr lang="ko-KR" altLang="en-US" sz="4400" dirty="0"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graphicFrame>
        <p:nvGraphicFramePr>
          <p:cNvPr id="6" name="표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1455485"/>
              </p:ext>
            </p:extLst>
          </p:nvPr>
        </p:nvGraphicFramePr>
        <p:xfrm>
          <a:off x="3276600" y="7627620"/>
          <a:ext cx="12092834" cy="1783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85796">
                  <a:extLst>
                    <a:ext uri="{9D8B030D-6E8A-4147-A177-3AD203B41FA5}">
                      <a16:colId xmlns:a16="http://schemas.microsoft.com/office/drawing/2014/main" val="26694303"/>
                    </a:ext>
                  </a:extLst>
                </a:gridCol>
                <a:gridCol w="9407038">
                  <a:extLst>
                    <a:ext uri="{9D8B030D-6E8A-4147-A177-3AD203B41FA5}">
                      <a16:colId xmlns:a16="http://schemas.microsoft.com/office/drawing/2014/main" val="2071935611"/>
                    </a:ext>
                  </a:extLst>
                </a:gridCol>
              </a:tblGrid>
              <a:tr h="59436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dirty="0" err="1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Araw</a:t>
                      </a:r>
                      <a:r>
                        <a:rPr lang="en-US" altLang="ko-KR" sz="1500" dirty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 ng </a:t>
                      </a:r>
                      <a:r>
                        <a:rPr lang="en-US" altLang="ko-KR" sz="1500" dirty="0" err="1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koleksyon</a:t>
                      </a:r>
                      <a:r>
                        <a:rPr lang="en-US" altLang="ko-KR" sz="1500" dirty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 para </a:t>
                      </a:r>
                      <a:r>
                        <a:rPr lang="en-US" altLang="ko-KR" sz="1500" dirty="0" err="1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sa</a:t>
                      </a:r>
                      <a:r>
                        <a:rPr lang="en-US" altLang="ko-KR" sz="1500" dirty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 </a:t>
                      </a:r>
                      <a:r>
                        <a:rPr lang="en-US" altLang="ko-KR" sz="1500" dirty="0" err="1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bawat</a:t>
                      </a:r>
                      <a:r>
                        <a:rPr lang="en-US" altLang="ko-KR" sz="1500" dirty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 </a:t>
                      </a:r>
                      <a:r>
                        <a:rPr lang="en-US" altLang="ko-KR" sz="1500" dirty="0" err="1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lugar</a:t>
                      </a:r>
                      <a:endParaRPr lang="ko-KR" altLang="en-US" sz="1500" dirty="0"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400" dirty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Lugar ng </a:t>
                      </a:r>
                      <a:r>
                        <a:rPr lang="en-US" altLang="ko-KR" sz="2400" dirty="0" err="1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koleksyon</a:t>
                      </a:r>
                      <a:endParaRPr lang="ko-KR" altLang="en-US" sz="2400" dirty="0"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marL="137160" marR="137160" marT="68580" marB="68580"/>
                </a:tc>
                <a:extLst>
                  <a:ext uri="{0D108BD9-81ED-4DB2-BD59-A6C34878D82A}">
                    <a16:rowId xmlns:a16="http://schemas.microsoft.com/office/drawing/2014/main" val="790382123"/>
                  </a:ext>
                </a:extLst>
              </a:tr>
              <a:tr h="59436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b="1" dirty="0">
                          <a:latin typeface="+mj-ea"/>
                          <a:ea typeface="+mj-ea"/>
                        </a:rPr>
                        <a:t>Lunes, </a:t>
                      </a:r>
                      <a:r>
                        <a:rPr lang="en-US" altLang="ko-KR" sz="1500" b="1" dirty="0" err="1">
                          <a:latin typeface="+mj-ea"/>
                          <a:ea typeface="+mj-ea"/>
                        </a:rPr>
                        <a:t>Miyerkules</a:t>
                      </a:r>
                      <a:r>
                        <a:rPr lang="en-US" altLang="ko-KR" sz="1500" b="1" dirty="0">
                          <a:latin typeface="+mj-ea"/>
                          <a:ea typeface="+mj-ea"/>
                        </a:rPr>
                        <a:t>, </a:t>
                      </a:r>
                      <a:r>
                        <a:rPr lang="en-US" altLang="ko-KR" sz="1500" b="1" dirty="0" err="1">
                          <a:latin typeface="+mj-ea"/>
                          <a:ea typeface="+mj-ea"/>
                        </a:rPr>
                        <a:t>Biyernes</a:t>
                      </a:r>
                      <a:endParaRPr lang="ko-KR" altLang="en-US" sz="1500" b="1" dirty="0">
                        <a:latin typeface="+mj-ea"/>
                        <a:ea typeface="+mj-ea"/>
                      </a:endParaRPr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800" b="1" dirty="0" err="1">
                          <a:latin typeface="+mj-ea"/>
                          <a:ea typeface="+mj-ea"/>
                        </a:rPr>
                        <a:t>Bangeodong</a:t>
                      </a:r>
                      <a:r>
                        <a:rPr lang="en-US" altLang="ko-KR" sz="1800" b="1" dirty="0">
                          <a:latin typeface="+mj-ea"/>
                          <a:ea typeface="+mj-ea"/>
                        </a:rPr>
                        <a:t>(</a:t>
                      </a:r>
                      <a:r>
                        <a:rPr lang="en-US" altLang="ko-KR" sz="1800" b="1" dirty="0" err="1">
                          <a:latin typeface="+mj-ea"/>
                          <a:ea typeface="+mj-ea"/>
                        </a:rPr>
                        <a:t>Bahay</a:t>
                      </a:r>
                      <a:r>
                        <a:rPr lang="en-US" altLang="ko-KR" sz="1800" b="1" dirty="0">
                          <a:latin typeface="+mj-ea"/>
                          <a:ea typeface="+mj-ea"/>
                        </a:rPr>
                        <a:t>), </a:t>
                      </a:r>
                      <a:r>
                        <a:rPr lang="en-US" altLang="ko-KR" sz="1800" b="1" dirty="0" err="1">
                          <a:latin typeface="+mj-ea"/>
                          <a:ea typeface="+mj-ea"/>
                        </a:rPr>
                        <a:t>Ilsandong</a:t>
                      </a:r>
                      <a:r>
                        <a:rPr lang="en-US" altLang="ko-KR" sz="1800" b="1" dirty="0">
                          <a:latin typeface="+mj-ea"/>
                          <a:ea typeface="+mj-ea"/>
                        </a:rPr>
                        <a:t>, </a:t>
                      </a:r>
                      <a:r>
                        <a:rPr lang="en-US" altLang="ko-KR" sz="1800" b="1" dirty="0" err="1">
                          <a:latin typeface="+mj-ea"/>
                          <a:ea typeface="+mj-ea"/>
                        </a:rPr>
                        <a:t>Hwajangdong</a:t>
                      </a:r>
                      <a:r>
                        <a:rPr lang="en-US" altLang="ko-KR" sz="1800" b="1" dirty="0">
                          <a:latin typeface="+mj-ea"/>
                          <a:ea typeface="+mj-ea"/>
                        </a:rPr>
                        <a:t>, </a:t>
                      </a:r>
                      <a:r>
                        <a:rPr lang="en-US" altLang="ko-KR" sz="1800" b="1" dirty="0" err="1">
                          <a:latin typeface="+mj-ea"/>
                          <a:ea typeface="+mj-ea"/>
                        </a:rPr>
                        <a:t>Daesongdong</a:t>
                      </a:r>
                      <a:r>
                        <a:rPr lang="en-US" altLang="ko-KR" sz="1800" b="1" dirty="0">
                          <a:latin typeface="+mj-ea"/>
                          <a:ea typeface="+mj-ea"/>
                        </a:rPr>
                        <a:t>, Nammok2Dong</a:t>
                      </a:r>
                      <a:endParaRPr lang="ko-KR" altLang="en-US" sz="1800" b="1" dirty="0">
                        <a:latin typeface="+mj-ea"/>
                        <a:ea typeface="+mj-ea"/>
                      </a:endParaRPr>
                    </a:p>
                  </a:txBody>
                  <a:tcPr marL="137160" marR="137160" marT="68580" marB="68580"/>
                </a:tc>
                <a:extLst>
                  <a:ext uri="{0D108BD9-81ED-4DB2-BD59-A6C34878D82A}">
                    <a16:rowId xmlns:a16="http://schemas.microsoft.com/office/drawing/2014/main" val="1105275165"/>
                  </a:ext>
                </a:extLst>
              </a:tr>
              <a:tr h="59436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500" b="1" dirty="0" err="1">
                          <a:latin typeface="+mj-ea"/>
                          <a:ea typeface="+mj-ea"/>
                        </a:rPr>
                        <a:t>Martes</a:t>
                      </a:r>
                      <a:r>
                        <a:rPr lang="en-US" altLang="ko-KR" sz="1500" b="1" dirty="0">
                          <a:latin typeface="+mj-ea"/>
                          <a:ea typeface="+mj-ea"/>
                        </a:rPr>
                        <a:t>, </a:t>
                      </a:r>
                      <a:r>
                        <a:rPr lang="en-US" altLang="ko-KR" sz="1500" b="1" dirty="0" err="1">
                          <a:latin typeface="+mj-ea"/>
                          <a:ea typeface="+mj-ea"/>
                        </a:rPr>
                        <a:t>Huwebes</a:t>
                      </a:r>
                      <a:r>
                        <a:rPr lang="en-US" altLang="ko-KR" sz="1500" b="1" dirty="0">
                          <a:latin typeface="+mj-ea"/>
                          <a:ea typeface="+mj-ea"/>
                        </a:rPr>
                        <a:t>, </a:t>
                      </a:r>
                      <a:r>
                        <a:rPr lang="en-US" altLang="ko-KR" sz="1500" b="1" dirty="0" err="1">
                          <a:latin typeface="+mj-ea"/>
                          <a:ea typeface="+mj-ea"/>
                        </a:rPr>
                        <a:t>Sabado</a:t>
                      </a:r>
                      <a:endParaRPr lang="ko-KR" altLang="en-US" sz="1500" b="1" dirty="0">
                        <a:latin typeface="+mj-ea"/>
                        <a:ea typeface="+mj-ea"/>
                      </a:endParaRPr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500" b="1" dirty="0" err="1">
                          <a:latin typeface="+mj-ea"/>
                          <a:ea typeface="+mj-ea"/>
                        </a:rPr>
                        <a:t>Bangeodong</a:t>
                      </a:r>
                      <a:r>
                        <a:rPr lang="en-US" altLang="ko-KR" sz="1500" b="1" dirty="0">
                          <a:latin typeface="+mj-ea"/>
                          <a:ea typeface="+mj-ea"/>
                        </a:rPr>
                        <a:t>(</a:t>
                      </a:r>
                      <a:r>
                        <a:rPr lang="en-US" altLang="ko-KR" sz="1500" b="1" dirty="0" err="1">
                          <a:latin typeface="+mj-ea"/>
                          <a:ea typeface="+mj-ea"/>
                        </a:rPr>
                        <a:t>Ap</a:t>
                      </a:r>
                      <a:r>
                        <a:rPr lang="en-US" altLang="ko-KR" sz="1500" b="1" dirty="0">
                          <a:latin typeface="+mj-ea"/>
                          <a:ea typeface="+mj-ea"/>
                        </a:rPr>
                        <a:t>), Jeonha1</a:t>
                      </a:r>
                      <a:r>
                        <a:rPr lang="en-US" altLang="ko-KR" sz="1500" b="1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·</a:t>
                      </a:r>
                      <a:r>
                        <a:rPr lang="en-US" altLang="ko-KR" sz="1500" b="1" dirty="0">
                          <a:latin typeface="+mj-ea"/>
                          <a:ea typeface="+mj-ea"/>
                        </a:rPr>
                        <a:t>2Dong, Nammok1</a:t>
                      </a:r>
                      <a:r>
                        <a:rPr lang="en-US" altLang="ko-KR" sz="1500" b="1" dirty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·</a:t>
                      </a:r>
                      <a:r>
                        <a:rPr lang="en-US" altLang="ko-KR" sz="1500" b="1" dirty="0">
                          <a:latin typeface="+mj-ea"/>
                          <a:ea typeface="+mj-ea"/>
                        </a:rPr>
                        <a:t>3Dong</a:t>
                      </a:r>
                      <a:endParaRPr lang="ko-KR" altLang="en-US" sz="1500" b="1" dirty="0">
                        <a:latin typeface="+mj-ea"/>
                        <a:ea typeface="+mj-ea"/>
                      </a:endParaRPr>
                    </a:p>
                  </a:txBody>
                  <a:tcPr marL="137160" marR="137160" marT="68580" marB="68580"/>
                </a:tc>
                <a:extLst>
                  <a:ext uri="{0D108BD9-81ED-4DB2-BD59-A6C34878D82A}">
                    <a16:rowId xmlns:a16="http://schemas.microsoft.com/office/drawing/2014/main" val="3235781179"/>
                  </a:ext>
                </a:extLst>
              </a:tr>
            </a:tbl>
          </a:graphicData>
        </a:graphic>
      </p:graphicFrame>
      <p:sp>
        <p:nvSpPr>
          <p:cNvPr id="9" name="제목 1"/>
          <p:cNvSpPr>
            <a:spLocks noGrp="1"/>
          </p:cNvSpPr>
          <p:nvPr>
            <p:ph type="title"/>
          </p:nvPr>
        </p:nvSpPr>
        <p:spPr>
          <a:xfrm>
            <a:off x="1777482" y="1034047"/>
            <a:ext cx="14947641" cy="1037351"/>
          </a:xfrm>
        </p:spPr>
        <p:txBody>
          <a:bodyPr>
            <a:noAutofit/>
          </a:bodyPr>
          <a:lstStyle/>
          <a:p>
            <a:pPr algn="ctr"/>
            <a:r>
              <a:rPr lang="en-US" altLang="ko-KR" sz="6000" dirty="0" err="1">
                <a:solidFill>
                  <a:schemeClr val="accent2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Pagtatapon</a:t>
            </a:r>
            <a:r>
              <a:rPr lang="en-US" altLang="ko-KR" sz="6000" dirty="0">
                <a:solidFill>
                  <a:schemeClr val="accent2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ng Food Waste</a:t>
            </a:r>
            <a:endParaRPr lang="ko-KR" altLang="en-US" sz="6000" dirty="0">
              <a:solidFill>
                <a:schemeClr val="accent2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39468" y="5158149"/>
            <a:ext cx="5311052" cy="1814418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9400" y="4662928"/>
            <a:ext cx="5863172" cy="2842772"/>
          </a:xfrm>
          <a:prstGeom prst="rect">
            <a:avLst/>
          </a:prstGeom>
        </p:spPr>
      </p:pic>
      <p:grpSp>
        <p:nvGrpSpPr>
          <p:cNvPr id="7" name="그룹 94"/>
          <p:cNvGrpSpPr/>
          <p:nvPr/>
        </p:nvGrpSpPr>
        <p:grpSpPr>
          <a:xfrm>
            <a:off x="1066800" y="3059637"/>
            <a:ext cx="448274" cy="457200"/>
            <a:chOff x="-381097" y="2501660"/>
            <a:chExt cx="221710" cy="221708"/>
          </a:xfrm>
          <a:effectLst>
            <a:outerShdw blurRad="25400" dist="12700" dir="5400000" algn="t" rotWithShape="0">
              <a:prstClr val="black">
                <a:alpha val="50000"/>
              </a:prstClr>
            </a:outerShdw>
          </a:effectLst>
        </p:grpSpPr>
        <p:sp>
          <p:nvSpPr>
            <p:cNvPr id="8" name="타원 7"/>
            <p:cNvSpPr/>
            <p:nvPr/>
          </p:nvSpPr>
          <p:spPr>
            <a:xfrm>
              <a:off x="-381097" y="2501660"/>
              <a:ext cx="221710" cy="221708"/>
            </a:xfrm>
            <a:prstGeom prst="ellipse">
              <a:avLst/>
            </a:prstGeom>
            <a:solidFill>
              <a:srgbClr val="0A4C92"/>
            </a:solidFill>
            <a:ln w="1905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ko-KR" altLang="en-US" kern="0" dirty="0">
                <a:ln>
                  <a:solidFill>
                    <a:srgbClr val="4F81BD">
                      <a:shade val="95000"/>
                      <a:satMod val="105000"/>
                      <a:alpha val="0"/>
                    </a:srgbClr>
                  </a:solidFill>
                </a:ln>
                <a:solidFill>
                  <a:srgbClr val="92D050"/>
                </a:solidFill>
                <a:latin typeface="KoPub돋움체 Light"/>
              </a:endParaRPr>
            </a:p>
          </p:txBody>
        </p:sp>
        <p:sp>
          <p:nvSpPr>
            <p:cNvPr id="10" name="갈매기형 수장 9"/>
            <p:cNvSpPr/>
            <p:nvPr/>
          </p:nvSpPr>
          <p:spPr>
            <a:xfrm>
              <a:off x="-312897" y="2565600"/>
              <a:ext cx="85316" cy="93847"/>
            </a:xfrm>
            <a:prstGeom prst="chevron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</a:ln>
            <a:effectLst>
              <a:outerShdw dist="6350" dir="5400000" algn="t" rotWithShape="0">
                <a:sysClr val="window" lastClr="FFFFFF">
                  <a:alpha val="50000"/>
                </a:sys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ko-KR" altLang="en-US" kern="0" dirty="0">
                <a:solidFill>
                  <a:srgbClr val="92D050"/>
                </a:solidFill>
                <a:latin typeface="KoPub돋움체 Light"/>
                <a:ea typeface="맑은 고딕" panose="020B0503020000020004" pitchFamily="50" charset="-127"/>
              </a:endParaRPr>
            </a:p>
          </p:txBody>
        </p:sp>
      </p:grpSp>
      <p:grpSp>
        <p:nvGrpSpPr>
          <p:cNvPr id="11" name="그룹 94"/>
          <p:cNvGrpSpPr/>
          <p:nvPr/>
        </p:nvGrpSpPr>
        <p:grpSpPr>
          <a:xfrm>
            <a:off x="1089766" y="4004660"/>
            <a:ext cx="448274" cy="457200"/>
            <a:chOff x="-381097" y="2501660"/>
            <a:chExt cx="221710" cy="221708"/>
          </a:xfrm>
          <a:effectLst>
            <a:outerShdw blurRad="25400" dist="12700" dir="5400000" algn="t" rotWithShape="0">
              <a:prstClr val="black">
                <a:alpha val="50000"/>
              </a:prstClr>
            </a:outerShdw>
          </a:effectLst>
        </p:grpSpPr>
        <p:sp>
          <p:nvSpPr>
            <p:cNvPr id="12" name="타원 11"/>
            <p:cNvSpPr/>
            <p:nvPr/>
          </p:nvSpPr>
          <p:spPr>
            <a:xfrm>
              <a:off x="-381097" y="2501660"/>
              <a:ext cx="221710" cy="221708"/>
            </a:xfrm>
            <a:prstGeom prst="ellipse">
              <a:avLst/>
            </a:prstGeom>
            <a:solidFill>
              <a:srgbClr val="0A4C92"/>
            </a:solidFill>
            <a:ln w="1905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ko-KR" altLang="en-US" kern="0" dirty="0">
                <a:ln>
                  <a:solidFill>
                    <a:srgbClr val="4F81BD">
                      <a:shade val="95000"/>
                      <a:satMod val="105000"/>
                      <a:alpha val="0"/>
                    </a:srgbClr>
                  </a:solidFill>
                </a:ln>
                <a:solidFill>
                  <a:srgbClr val="92D050"/>
                </a:solidFill>
                <a:latin typeface="KoPub돋움체 Light"/>
              </a:endParaRPr>
            </a:p>
          </p:txBody>
        </p:sp>
        <p:sp>
          <p:nvSpPr>
            <p:cNvPr id="13" name="갈매기형 수장 12"/>
            <p:cNvSpPr/>
            <p:nvPr/>
          </p:nvSpPr>
          <p:spPr>
            <a:xfrm>
              <a:off x="-312897" y="2565600"/>
              <a:ext cx="85316" cy="93847"/>
            </a:xfrm>
            <a:prstGeom prst="chevron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</a:ln>
            <a:effectLst>
              <a:outerShdw dist="6350" dir="5400000" algn="t" rotWithShape="0">
                <a:sysClr val="window" lastClr="FFFFFF">
                  <a:alpha val="50000"/>
                </a:sys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ko-KR" altLang="en-US" kern="0" dirty="0">
                <a:solidFill>
                  <a:srgbClr val="92D050"/>
                </a:solidFill>
                <a:latin typeface="KoPub돋움체 Light"/>
                <a:ea typeface="맑은 고딕" panose="020B0503020000020004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879432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0310" y="251927"/>
            <a:ext cx="12527393" cy="4693985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5250" y="4945912"/>
            <a:ext cx="12162453" cy="3633587"/>
          </a:xfrm>
          <a:prstGeom prst="rect">
            <a:avLst/>
          </a:prstGeom>
        </p:spPr>
      </p:pic>
      <p:sp>
        <p:nvSpPr>
          <p:cNvPr id="4" name="제목 15"/>
          <p:cNvSpPr txBox="1">
            <a:spLocks/>
          </p:cNvSpPr>
          <p:nvPr/>
        </p:nvSpPr>
        <p:spPr>
          <a:xfrm>
            <a:off x="2845370" y="8699003"/>
            <a:ext cx="11892333" cy="83033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1371600">
              <a:lnSpc>
                <a:spcPct val="150000"/>
              </a:lnSpc>
            </a:pPr>
            <a:endParaRPr lang="ko-KR" altLang="en-US" sz="30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56786" y="571500"/>
            <a:ext cx="6155852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ko-KR" sz="2400" b="1" dirty="0" err="1">
                <a:solidFill>
                  <a:srgbClr val="FF0000"/>
                </a:solidFill>
              </a:rPr>
              <a:t>Tamang</a:t>
            </a:r>
            <a:r>
              <a:rPr lang="en-US" altLang="ko-KR" sz="2400" b="1" dirty="0"/>
              <a:t> </a:t>
            </a:r>
            <a:r>
              <a:rPr lang="en-US" altLang="ko-KR" sz="2400" b="1" dirty="0" err="1"/>
              <a:t>Paghihiwalay</a:t>
            </a:r>
            <a:r>
              <a:rPr lang="en-US" altLang="ko-KR" sz="2400" b="1" dirty="0"/>
              <a:t> ng </a:t>
            </a:r>
            <a:r>
              <a:rPr lang="en-US" altLang="ko-KR" sz="2400" b="1" dirty="0" err="1"/>
              <a:t>pagtatapon</a:t>
            </a:r>
            <a:r>
              <a:rPr lang="en-US" altLang="ko-KR" sz="2400" b="1" dirty="0"/>
              <a:t> ng </a:t>
            </a:r>
            <a:r>
              <a:rPr lang="en-US" altLang="ko-KR" sz="2400" b="1" dirty="0" err="1"/>
              <a:t>basura</a:t>
            </a:r>
            <a:endParaRPr lang="ko-KR" altLang="en-US" sz="2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2971800" y="5219700"/>
            <a:ext cx="4945841" cy="4770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ko-KR" sz="2500" b="1" dirty="0" err="1">
                <a:solidFill>
                  <a:srgbClr val="FF0000"/>
                </a:solidFill>
              </a:rPr>
              <a:t>Maling</a:t>
            </a:r>
            <a:r>
              <a:rPr lang="en-US" altLang="ko-KR" sz="2500" b="1" dirty="0">
                <a:solidFill>
                  <a:srgbClr val="FF0000"/>
                </a:solidFill>
              </a:rPr>
              <a:t> </a:t>
            </a:r>
            <a:r>
              <a:rPr lang="en-US" altLang="ko-KR" sz="2500" b="1" dirty="0" err="1"/>
              <a:t>paghihiwalay</a:t>
            </a:r>
            <a:r>
              <a:rPr lang="en-US" altLang="ko-KR" sz="2500" b="1" dirty="0"/>
              <a:t> at </a:t>
            </a:r>
            <a:r>
              <a:rPr lang="en-US" altLang="ko-KR" sz="2500" b="1" dirty="0" err="1"/>
              <a:t>pagtatapon</a:t>
            </a:r>
            <a:r>
              <a:rPr lang="en-US" altLang="ko-KR" sz="2500" b="1" dirty="0"/>
              <a:t> </a:t>
            </a:r>
            <a:endParaRPr lang="ko-KR" altLang="en-US" sz="25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3004816" y="1337349"/>
            <a:ext cx="10938379" cy="369332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en-US" altLang="ko-KR" b="1" dirty="0" err="1">
                <a:solidFill>
                  <a:schemeClr val="bg1"/>
                </a:solidFill>
              </a:rPr>
              <a:t>Sigurahin</a:t>
            </a:r>
            <a:r>
              <a:rPr lang="en-US" altLang="ko-KR" b="1" dirty="0">
                <a:solidFill>
                  <a:schemeClr val="bg1"/>
                </a:solidFill>
              </a:rPr>
              <a:t> </a:t>
            </a:r>
            <a:r>
              <a:rPr lang="en-US" altLang="ko-KR" b="1" dirty="0" err="1">
                <a:solidFill>
                  <a:schemeClr val="bg1"/>
                </a:solidFill>
              </a:rPr>
              <a:t>aalisin</a:t>
            </a:r>
            <a:r>
              <a:rPr lang="en-US" altLang="ko-KR" b="1" dirty="0">
                <a:solidFill>
                  <a:schemeClr val="bg1"/>
                </a:solidFill>
              </a:rPr>
              <a:t> </a:t>
            </a:r>
            <a:r>
              <a:rPr lang="en-US" altLang="ko-KR" b="1" dirty="0" err="1">
                <a:solidFill>
                  <a:schemeClr val="bg1"/>
                </a:solidFill>
              </a:rPr>
              <a:t>ang</a:t>
            </a:r>
            <a:r>
              <a:rPr lang="en-US" altLang="ko-KR" b="1" dirty="0">
                <a:solidFill>
                  <a:schemeClr val="bg1"/>
                </a:solidFill>
              </a:rPr>
              <a:t> </a:t>
            </a:r>
            <a:r>
              <a:rPr lang="en-US" altLang="ko-KR" b="1" dirty="0" err="1">
                <a:solidFill>
                  <a:schemeClr val="bg1"/>
                </a:solidFill>
              </a:rPr>
              <a:t>natitirang</a:t>
            </a:r>
            <a:r>
              <a:rPr lang="en-US" altLang="ko-KR" b="1" dirty="0">
                <a:solidFill>
                  <a:schemeClr val="bg1"/>
                </a:solidFill>
              </a:rPr>
              <a:t> </a:t>
            </a:r>
            <a:r>
              <a:rPr lang="en-US" altLang="ko-KR" b="1" dirty="0" err="1">
                <a:solidFill>
                  <a:schemeClr val="bg1"/>
                </a:solidFill>
              </a:rPr>
              <a:t>tubig</a:t>
            </a:r>
            <a:r>
              <a:rPr lang="en-US" altLang="ko-KR" b="1" dirty="0">
                <a:solidFill>
                  <a:schemeClr val="bg1"/>
                </a:solidFill>
              </a:rPr>
              <a:t> </a:t>
            </a:r>
            <a:r>
              <a:rPr lang="en-US" altLang="ko-KR" b="1" dirty="0" err="1">
                <a:solidFill>
                  <a:schemeClr val="bg1"/>
                </a:solidFill>
              </a:rPr>
              <a:t>sa</a:t>
            </a:r>
            <a:r>
              <a:rPr lang="en-US" altLang="ko-KR" b="1" dirty="0">
                <a:solidFill>
                  <a:schemeClr val="bg1"/>
                </a:solidFill>
              </a:rPr>
              <a:t> </a:t>
            </a:r>
            <a:r>
              <a:rPr lang="en-US" altLang="ko-KR" b="1" dirty="0" err="1">
                <a:solidFill>
                  <a:schemeClr val="bg1"/>
                </a:solidFill>
              </a:rPr>
              <a:t>pag</a:t>
            </a:r>
            <a:r>
              <a:rPr lang="en-US" altLang="ko-KR" b="1" dirty="0">
                <a:solidFill>
                  <a:schemeClr val="bg1"/>
                </a:solidFill>
              </a:rPr>
              <a:t> </a:t>
            </a:r>
            <a:r>
              <a:rPr lang="en-US" altLang="ko-KR" b="1" dirty="0" err="1">
                <a:solidFill>
                  <a:schemeClr val="bg1"/>
                </a:solidFill>
              </a:rPr>
              <a:t>tatapon</a:t>
            </a:r>
            <a:r>
              <a:rPr lang="en-US" altLang="ko-KR" b="1" dirty="0">
                <a:solidFill>
                  <a:schemeClr val="bg1"/>
                </a:solidFill>
              </a:rPr>
              <a:t> ng food waste at </a:t>
            </a:r>
            <a:r>
              <a:rPr lang="en-US" altLang="ko-KR" b="1" dirty="0" err="1">
                <a:solidFill>
                  <a:schemeClr val="bg1"/>
                </a:solidFill>
              </a:rPr>
              <a:t>idikit</a:t>
            </a:r>
            <a:r>
              <a:rPr lang="en-US" altLang="ko-KR" b="1" dirty="0">
                <a:solidFill>
                  <a:schemeClr val="bg1"/>
                </a:solidFill>
              </a:rPr>
              <a:t> </a:t>
            </a:r>
            <a:r>
              <a:rPr lang="en-US" altLang="ko-KR" b="1" dirty="0" err="1">
                <a:solidFill>
                  <a:schemeClr val="bg1"/>
                </a:solidFill>
              </a:rPr>
              <a:t>ang</a:t>
            </a:r>
            <a:r>
              <a:rPr lang="en-US" altLang="ko-KR" b="1" dirty="0">
                <a:solidFill>
                  <a:schemeClr val="bg1"/>
                </a:solidFill>
              </a:rPr>
              <a:t> </a:t>
            </a:r>
            <a:r>
              <a:rPr lang="en-US" altLang="ko-KR" b="1" dirty="0" err="1">
                <a:solidFill>
                  <a:srgbClr val="FFFF00"/>
                </a:solidFill>
              </a:rPr>
              <a:t>sertipiko</a:t>
            </a:r>
            <a:r>
              <a:rPr lang="en-US" altLang="ko-KR" b="1" dirty="0">
                <a:solidFill>
                  <a:srgbClr val="FFFF00"/>
                </a:solidFill>
              </a:rPr>
              <a:t> ng </a:t>
            </a:r>
            <a:r>
              <a:rPr lang="en-US" altLang="ko-KR" b="1" dirty="0" err="1">
                <a:solidFill>
                  <a:srgbClr val="FFFF00"/>
                </a:solidFill>
              </a:rPr>
              <a:t>pagbabayad</a:t>
            </a:r>
            <a:r>
              <a:rPr lang="en-US" altLang="ko-KR" b="1" dirty="0">
                <a:solidFill>
                  <a:srgbClr val="FFFF00"/>
                </a:solidFill>
              </a:rPr>
              <a:t> o sticker</a:t>
            </a:r>
            <a:endParaRPr lang="ko-KR" altLang="en-US" b="1" dirty="0">
              <a:solidFill>
                <a:srgbClr val="FFFF00"/>
              </a:solidFill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3489763" y="8563638"/>
            <a:ext cx="1158240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500" b="1" dirty="0" err="1"/>
              <a:t>Aabot</a:t>
            </a:r>
            <a:r>
              <a:rPr lang="en-US" altLang="ko-KR" sz="2500" b="1" dirty="0"/>
              <a:t> </a:t>
            </a:r>
            <a:r>
              <a:rPr lang="en-US" altLang="ko-KR" sz="2500" b="1" dirty="0" err="1"/>
              <a:t>sa</a:t>
            </a:r>
            <a:r>
              <a:rPr lang="en-US" altLang="ko-KR" sz="2500" b="1" dirty="0"/>
              <a:t> </a:t>
            </a:r>
            <a:r>
              <a:rPr lang="en-US" altLang="ko-KR" sz="2500" b="1" dirty="0" err="1"/>
              <a:t>Ang</a:t>
            </a:r>
            <a:r>
              <a:rPr lang="en-US" altLang="ko-KR" sz="2500" b="1" dirty="0"/>
              <a:t> </a:t>
            </a:r>
            <a:r>
              <a:rPr lang="en-US" altLang="ko-KR" sz="2500" b="1" dirty="0" err="1"/>
              <a:t>hanggang</a:t>
            </a:r>
            <a:r>
              <a:rPr lang="en-US" altLang="ko-KR" sz="2500" b="1" dirty="0"/>
              <a:t> </a:t>
            </a:r>
            <a:r>
              <a:rPr lang="en-US" altLang="ko-KR" sz="2500" b="1" dirty="0">
                <a:solidFill>
                  <a:srgbClr val="FF0000"/>
                </a:solidFill>
              </a:rPr>
              <a:t>1 </a:t>
            </a:r>
            <a:r>
              <a:rPr lang="en-US" altLang="ko-KR" sz="2500" b="1" dirty="0" err="1">
                <a:solidFill>
                  <a:srgbClr val="FF0000"/>
                </a:solidFill>
              </a:rPr>
              <a:t>milyong</a:t>
            </a:r>
            <a:r>
              <a:rPr lang="en-US" altLang="ko-KR" sz="2500" b="1" dirty="0">
                <a:solidFill>
                  <a:srgbClr val="FF0000"/>
                </a:solidFill>
              </a:rPr>
              <a:t> won </a:t>
            </a:r>
            <a:r>
              <a:rPr lang="en-US" altLang="ko-KR" sz="2500" b="1" dirty="0" err="1"/>
              <a:t>ang</a:t>
            </a:r>
            <a:r>
              <a:rPr lang="en-US" altLang="ko-KR" sz="2500" b="1" dirty="0"/>
              <a:t> </a:t>
            </a:r>
            <a:r>
              <a:rPr lang="en-US" altLang="ko-KR" sz="2500" b="1" dirty="0" err="1"/>
              <a:t>ipapataw</a:t>
            </a:r>
            <a:r>
              <a:rPr lang="en-US" altLang="ko-KR" sz="2500" b="1" dirty="0"/>
              <a:t> kung </a:t>
            </a:r>
            <a:r>
              <a:rPr lang="en-US" altLang="ko-KR" sz="2500" b="1" dirty="0" err="1"/>
              <a:t>magtapon</a:t>
            </a:r>
            <a:r>
              <a:rPr lang="en-US" altLang="ko-KR" sz="2500" b="1" dirty="0"/>
              <a:t> </a:t>
            </a:r>
            <a:r>
              <a:rPr lang="en-US" altLang="ko-KR" sz="2500" b="1" dirty="0" err="1"/>
              <a:t>nang</a:t>
            </a:r>
            <a:r>
              <a:rPr lang="en-US" altLang="ko-KR" sz="2500" b="1" dirty="0"/>
              <a:t> </a:t>
            </a:r>
            <a:r>
              <a:rPr lang="en-US" altLang="ko-KR" sz="2500" b="1" dirty="0" err="1"/>
              <a:t>hindi</a:t>
            </a:r>
            <a:r>
              <a:rPr lang="en-US" altLang="ko-KR" sz="2500" b="1" dirty="0"/>
              <a:t> </a:t>
            </a:r>
            <a:r>
              <a:rPr lang="en-US" altLang="ko-KR" sz="2500" b="1" dirty="0" err="1"/>
              <a:t>gumagamit</a:t>
            </a:r>
            <a:r>
              <a:rPr lang="en-US" altLang="ko-KR" sz="2500" b="1" dirty="0"/>
              <a:t> ng </a:t>
            </a:r>
            <a:r>
              <a:rPr lang="en-US" altLang="ko-KR" sz="2500" b="1" dirty="0" err="1">
                <a:solidFill>
                  <a:srgbClr val="FF0000"/>
                </a:solidFill>
              </a:rPr>
              <a:t>sertipiko</a:t>
            </a:r>
            <a:r>
              <a:rPr lang="en-US" altLang="ko-KR" sz="2500" b="1" dirty="0">
                <a:solidFill>
                  <a:srgbClr val="FF0000"/>
                </a:solidFill>
              </a:rPr>
              <a:t> ng </a:t>
            </a:r>
            <a:r>
              <a:rPr lang="en-US" altLang="ko-KR" sz="2500" b="1" dirty="0" err="1">
                <a:solidFill>
                  <a:srgbClr val="FF0000"/>
                </a:solidFill>
              </a:rPr>
              <a:t>pagbabayad</a:t>
            </a:r>
            <a:r>
              <a:rPr lang="en-US" altLang="ko-KR" sz="2500" b="1" dirty="0"/>
              <a:t>, </a:t>
            </a:r>
            <a:r>
              <a:rPr lang="en-US" altLang="ko-KR" sz="2500" b="1" dirty="0" err="1"/>
              <a:t>atbp</a:t>
            </a:r>
            <a:r>
              <a:rPr lang="en-US" altLang="ko-KR" dirty="0"/>
              <a:t>.</a:t>
            </a:r>
            <a:endParaRPr lang="ko-KR" alt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971800" y="4087730"/>
            <a:ext cx="208377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ko-KR" b="1" dirty="0"/>
              <a:t>Apartment</a:t>
            </a:r>
            <a:r>
              <a:rPr lang="ko-KR" altLang="en-US" b="1" dirty="0"/>
              <a:t> </a:t>
            </a:r>
            <a:r>
              <a:rPr lang="en-US" altLang="ko-KR" b="1" dirty="0"/>
              <a:t>complex</a:t>
            </a:r>
            <a:endParaRPr lang="ko-KR" alt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2065270" y="4439474"/>
            <a:ext cx="399603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ko-KR" b="1" dirty="0"/>
              <a:t>RFID(</a:t>
            </a:r>
            <a:r>
              <a:rPr lang="en-US" altLang="ko-KR" b="1" dirty="0" err="1"/>
              <a:t>Indibidwal</a:t>
            </a:r>
            <a:r>
              <a:rPr lang="en-US" altLang="ko-KR" b="1" dirty="0"/>
              <a:t> </a:t>
            </a:r>
            <a:r>
              <a:rPr lang="en-US" altLang="ko-KR" b="1" dirty="0" err="1"/>
              <a:t>na</a:t>
            </a:r>
            <a:r>
              <a:rPr lang="en-US" altLang="ko-KR" b="1" dirty="0"/>
              <a:t> </a:t>
            </a:r>
            <a:r>
              <a:rPr lang="en-US" altLang="ko-KR" b="1" dirty="0" err="1"/>
              <a:t>pagsukat</a:t>
            </a:r>
            <a:r>
              <a:rPr lang="en-US" altLang="ko-KR" b="1" dirty="0"/>
              <a:t>)</a:t>
            </a:r>
            <a:r>
              <a:rPr lang="en-US" altLang="ko-KR" b="1" dirty="0" err="1"/>
              <a:t>Kagamitan</a:t>
            </a:r>
            <a:endParaRPr lang="ko-KR" alt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2845370" y="8004580"/>
            <a:ext cx="250139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ko-KR" b="1" dirty="0" err="1"/>
              <a:t>Lumampas</a:t>
            </a:r>
            <a:r>
              <a:rPr lang="en-US" altLang="ko-KR" b="1" dirty="0"/>
              <a:t> </a:t>
            </a:r>
            <a:r>
              <a:rPr lang="en-US" altLang="ko-KR" b="1" dirty="0" err="1"/>
              <a:t>sa</a:t>
            </a:r>
            <a:r>
              <a:rPr lang="en-US" altLang="ko-KR" b="1" dirty="0"/>
              <a:t> </a:t>
            </a:r>
            <a:r>
              <a:rPr lang="en-US" altLang="ko-KR" b="1" dirty="0" err="1"/>
              <a:t>kapasidad</a:t>
            </a:r>
            <a:endParaRPr lang="ko-KR" alt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6094125" y="7912247"/>
            <a:ext cx="2514599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ko-KR" sz="1600" b="1" dirty="0" err="1"/>
              <a:t>Gumamit</a:t>
            </a:r>
            <a:r>
              <a:rPr lang="en-US" altLang="ko-KR" sz="1600" b="1" dirty="0"/>
              <a:t> ng </a:t>
            </a:r>
            <a:r>
              <a:rPr lang="en-US" altLang="ko-KR" sz="1600" b="1" dirty="0" err="1"/>
              <a:t>mga</a:t>
            </a:r>
            <a:r>
              <a:rPr lang="en-US" altLang="ko-KR" sz="1600" b="1" dirty="0"/>
              <a:t> </a:t>
            </a:r>
            <a:r>
              <a:rPr lang="en-US" altLang="ko-KR" sz="1600" b="1" dirty="0" err="1"/>
              <a:t>hindi</a:t>
            </a:r>
            <a:r>
              <a:rPr lang="en-US" altLang="ko-KR" sz="1600" b="1" dirty="0"/>
              <a:t> </a:t>
            </a:r>
            <a:r>
              <a:rPr lang="en-US" altLang="ko-KR" sz="1600" b="1" dirty="0" err="1"/>
              <a:t>tamang</a:t>
            </a:r>
            <a:r>
              <a:rPr lang="en-US" altLang="ko-KR" sz="1600" b="1" dirty="0"/>
              <a:t> plastic garbage bag</a:t>
            </a:r>
            <a:endParaRPr lang="ko-KR" altLang="en-US" sz="16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8967802" y="7994563"/>
            <a:ext cx="2100683" cy="6155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ko-KR" sz="1600" b="1" dirty="0" err="1"/>
              <a:t>Pinaghalong</a:t>
            </a:r>
            <a:r>
              <a:rPr lang="en-US" altLang="ko-KR" sz="1600" b="1" dirty="0"/>
              <a:t> </a:t>
            </a:r>
            <a:r>
              <a:rPr lang="en-US" altLang="ko-KR" sz="1600" b="1" dirty="0" err="1"/>
              <a:t>halong</a:t>
            </a:r>
            <a:r>
              <a:rPr lang="en-US" altLang="ko-KR" sz="1600" b="1" dirty="0"/>
              <a:t> </a:t>
            </a:r>
            <a:r>
              <a:rPr lang="en-US" altLang="ko-KR" sz="1600" b="1" dirty="0" err="1"/>
              <a:t>basura</a:t>
            </a:r>
            <a:r>
              <a:rPr lang="en-US" altLang="ko-KR" sz="1600" b="1" dirty="0"/>
              <a:t> at </a:t>
            </a:r>
            <a:r>
              <a:rPr lang="en-US" altLang="ko-KR" sz="1600" b="1" dirty="0" err="1"/>
              <a:t>plastik</a:t>
            </a:r>
            <a:r>
              <a:rPr lang="en-US" altLang="ko-KR" sz="1600" b="1" dirty="0"/>
              <a:t>(vinyl</a:t>
            </a:r>
            <a:r>
              <a:rPr lang="en-US" altLang="ko-KR" dirty="0"/>
              <a:t>)</a:t>
            </a:r>
            <a:endParaRPr lang="ko-KR" alt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1889224" y="7993165"/>
            <a:ext cx="23622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ko-KR" sz="1600" b="1" dirty="0"/>
              <a:t>Hindi </a:t>
            </a:r>
            <a:r>
              <a:rPr lang="en-US" altLang="ko-KR" sz="1600" b="1" dirty="0" err="1"/>
              <a:t>pagdikit</a:t>
            </a:r>
            <a:r>
              <a:rPr lang="en-US" altLang="ko-KR" sz="1600" b="1" dirty="0"/>
              <a:t> ng </a:t>
            </a:r>
            <a:r>
              <a:rPr lang="en-US" altLang="ko-KR" sz="1600" b="1" dirty="0" err="1"/>
              <a:t>sertipiko</a:t>
            </a:r>
            <a:r>
              <a:rPr lang="en-US" altLang="ko-KR" sz="1600" b="1" dirty="0"/>
              <a:t> ng </a:t>
            </a:r>
            <a:r>
              <a:rPr lang="en-US" altLang="ko-KR" sz="1600" b="1" dirty="0" err="1"/>
              <a:t>pagbabayad</a:t>
            </a:r>
            <a:endParaRPr lang="ko-KR" alt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35637525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5386" y="286340"/>
            <a:ext cx="9804528" cy="906293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029200" y="495300"/>
            <a:ext cx="9041706" cy="553998"/>
          </a:xfrm>
          <a:prstGeom prst="rect">
            <a:avLst/>
          </a:prstGeom>
          <a:solidFill>
            <a:srgbClr val="EE8012"/>
          </a:solidFill>
        </p:spPr>
        <p:txBody>
          <a:bodyPr wrap="none" rtlCol="0">
            <a:spAutoFit/>
          </a:bodyPr>
          <a:lstStyle/>
          <a:p>
            <a:r>
              <a:rPr lang="en-US" altLang="ko-KR" sz="3000" dirty="0" err="1">
                <a:solidFill>
                  <a:schemeClr val="bg1"/>
                </a:solidFill>
              </a:rPr>
              <a:t>Mga</a:t>
            </a:r>
            <a:r>
              <a:rPr lang="en-US" altLang="ko-KR" sz="3000" dirty="0">
                <a:solidFill>
                  <a:schemeClr val="bg1"/>
                </a:solidFill>
              </a:rPr>
              <a:t> </a:t>
            </a:r>
            <a:r>
              <a:rPr lang="en-US" altLang="ko-KR" sz="3000" dirty="0" err="1">
                <a:solidFill>
                  <a:schemeClr val="bg1"/>
                </a:solidFill>
              </a:rPr>
              <a:t>Sangkap</a:t>
            </a:r>
            <a:r>
              <a:rPr lang="en-US" altLang="ko-KR" sz="3000" dirty="0">
                <a:solidFill>
                  <a:schemeClr val="bg1"/>
                </a:solidFill>
              </a:rPr>
              <a:t> Na Hindi </a:t>
            </a:r>
            <a:r>
              <a:rPr lang="en-US" altLang="ko-KR" sz="3000" dirty="0" err="1">
                <a:solidFill>
                  <a:schemeClr val="bg1"/>
                </a:solidFill>
              </a:rPr>
              <a:t>Dapat</a:t>
            </a:r>
            <a:r>
              <a:rPr lang="en-US" altLang="ko-KR" sz="3000" dirty="0">
                <a:solidFill>
                  <a:schemeClr val="bg1"/>
                </a:solidFill>
              </a:rPr>
              <a:t> </a:t>
            </a:r>
            <a:r>
              <a:rPr lang="en-US" altLang="ko-KR" sz="3000" dirty="0" err="1">
                <a:solidFill>
                  <a:schemeClr val="bg1"/>
                </a:solidFill>
              </a:rPr>
              <a:t>Ilagay</a:t>
            </a:r>
            <a:r>
              <a:rPr lang="en-US" altLang="ko-KR" sz="3000" dirty="0">
                <a:solidFill>
                  <a:schemeClr val="bg1"/>
                </a:solidFill>
              </a:rPr>
              <a:t> Sa </a:t>
            </a:r>
            <a:r>
              <a:rPr lang="en-US" altLang="ko-KR" sz="3000" dirty="0" err="1">
                <a:solidFill>
                  <a:schemeClr val="bg1"/>
                </a:solidFill>
              </a:rPr>
              <a:t>Basura</a:t>
            </a:r>
            <a:r>
              <a:rPr lang="en-US" altLang="ko-KR" sz="3000" dirty="0">
                <a:solidFill>
                  <a:schemeClr val="bg1"/>
                </a:solidFill>
              </a:rPr>
              <a:t> ng </a:t>
            </a:r>
            <a:r>
              <a:rPr lang="en-US" altLang="ko-KR" sz="3000" dirty="0" err="1">
                <a:solidFill>
                  <a:schemeClr val="bg1"/>
                </a:solidFill>
              </a:rPr>
              <a:t>pagkain</a:t>
            </a:r>
            <a:endParaRPr lang="ko-KR" altLang="en-US" sz="30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58000" y="2628900"/>
            <a:ext cx="1987019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altLang="ko-KR" b="1" dirty="0" err="1">
                <a:solidFill>
                  <a:schemeClr val="bg1"/>
                </a:solidFill>
              </a:rPr>
              <a:t>Mga</a:t>
            </a:r>
            <a:r>
              <a:rPr lang="en-US" altLang="ko-KR" b="1" dirty="0">
                <a:solidFill>
                  <a:schemeClr val="bg1"/>
                </a:solidFill>
              </a:rPr>
              <a:t> </a:t>
            </a:r>
            <a:r>
              <a:rPr lang="en-US" altLang="ko-KR" b="1" dirty="0" err="1">
                <a:solidFill>
                  <a:schemeClr val="bg1"/>
                </a:solidFill>
              </a:rPr>
              <a:t>buto</a:t>
            </a:r>
            <a:r>
              <a:rPr lang="en-US" altLang="ko-KR" b="1" dirty="0">
                <a:solidFill>
                  <a:schemeClr val="bg1"/>
                </a:solidFill>
              </a:rPr>
              <a:t> ng </a:t>
            </a:r>
            <a:r>
              <a:rPr lang="en-US" altLang="ko-KR" b="1" dirty="0" err="1">
                <a:solidFill>
                  <a:schemeClr val="bg1"/>
                </a:solidFill>
              </a:rPr>
              <a:t>karne</a:t>
            </a:r>
            <a:endParaRPr lang="ko-KR" altLang="en-US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57800" y="1049298"/>
            <a:ext cx="8305800" cy="630942"/>
          </a:xfrm>
          <a:prstGeom prst="rect">
            <a:avLst/>
          </a:prstGeom>
          <a:solidFill>
            <a:srgbClr val="EE8012"/>
          </a:solidFill>
        </p:spPr>
        <p:txBody>
          <a:bodyPr wrap="square" rtlCol="0">
            <a:spAutoFit/>
          </a:bodyPr>
          <a:lstStyle/>
          <a:p>
            <a:r>
              <a:rPr lang="en-US" altLang="ko-KR" sz="3500" dirty="0"/>
              <a:t>(</a:t>
            </a:r>
            <a:r>
              <a:rPr lang="en-US" altLang="ko-KR" sz="3500" b="1" dirty="0" err="1"/>
              <a:t>Mga</a:t>
            </a:r>
            <a:r>
              <a:rPr lang="en-US" altLang="ko-KR" sz="3500" b="1" dirty="0"/>
              <a:t> </a:t>
            </a:r>
            <a:r>
              <a:rPr lang="en-US" altLang="ko-KR" sz="3500" b="1" dirty="0" err="1"/>
              <a:t>Dapat</a:t>
            </a:r>
            <a:r>
              <a:rPr lang="en-US" altLang="ko-KR" sz="3500" b="1" dirty="0"/>
              <a:t> </a:t>
            </a:r>
            <a:r>
              <a:rPr lang="en-US" altLang="ko-KR" sz="3500" b="1" dirty="0" err="1"/>
              <a:t>Itapon</a:t>
            </a:r>
            <a:r>
              <a:rPr lang="en-US" altLang="ko-KR" sz="3500" b="1" dirty="0"/>
              <a:t> Sa </a:t>
            </a:r>
            <a:r>
              <a:rPr lang="en-US" altLang="ko-KR" sz="3500" b="1" dirty="0" err="1"/>
              <a:t>Plastik</a:t>
            </a:r>
            <a:r>
              <a:rPr lang="en-US" altLang="ko-KR" sz="3500" b="1" dirty="0"/>
              <a:t> ng </a:t>
            </a:r>
            <a:r>
              <a:rPr lang="en-US" altLang="ko-KR" sz="3500" b="1" dirty="0" err="1"/>
              <a:t>Basura</a:t>
            </a:r>
            <a:r>
              <a:rPr lang="en-US" altLang="ko-KR" sz="3500" dirty="0"/>
              <a:t>)</a:t>
            </a:r>
            <a:endParaRPr lang="ko-KR" altLang="en-US" sz="3500" dirty="0"/>
          </a:p>
        </p:txBody>
      </p:sp>
      <p:sp>
        <p:nvSpPr>
          <p:cNvPr id="8" name="TextBox 7"/>
          <p:cNvSpPr txBox="1"/>
          <p:nvPr/>
        </p:nvSpPr>
        <p:spPr>
          <a:xfrm>
            <a:off x="6705600" y="2998232"/>
            <a:ext cx="26670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ko-KR" sz="1600" b="1" dirty="0" err="1"/>
              <a:t>Baboy,Manok</a:t>
            </a:r>
            <a:r>
              <a:rPr lang="en-US" altLang="ko-KR" sz="1600" b="1" dirty="0"/>
              <a:t> </a:t>
            </a:r>
            <a:r>
              <a:rPr lang="en-US" altLang="ko-KR" sz="1600" b="1" dirty="0" err="1"/>
              <a:t>atbp</a:t>
            </a:r>
            <a:r>
              <a:rPr lang="en-US" altLang="ko-KR" sz="1600" b="1" dirty="0"/>
              <a:t> pang </a:t>
            </a:r>
            <a:r>
              <a:rPr lang="en-US" altLang="ko-KR" sz="1600" b="1" dirty="0" err="1"/>
              <a:t>buto</a:t>
            </a:r>
            <a:r>
              <a:rPr lang="en-US" altLang="ko-KR" sz="1600" b="1" dirty="0"/>
              <a:t> ng </a:t>
            </a:r>
            <a:r>
              <a:rPr lang="en-US" altLang="ko-KR" sz="1600" b="1" dirty="0" err="1"/>
              <a:t>karne</a:t>
            </a:r>
            <a:endParaRPr lang="ko-KR" altLang="en-US" sz="16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6858000" y="4625747"/>
            <a:ext cx="2438400" cy="6155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ko-KR" sz="1600" b="1" dirty="0"/>
              <a:t>Shell ng </a:t>
            </a:r>
            <a:r>
              <a:rPr lang="en-US" altLang="ko-KR" sz="1600" b="1" dirty="0" err="1"/>
              <a:t>mga</a:t>
            </a:r>
            <a:r>
              <a:rPr lang="en-US" altLang="ko-KR" sz="1600" b="1" dirty="0"/>
              <a:t> clams ,</a:t>
            </a:r>
            <a:r>
              <a:rPr lang="en-US" altLang="ko-KR" sz="1600" b="1" dirty="0" err="1"/>
              <a:t>oyster,crabs</a:t>
            </a:r>
            <a:r>
              <a:rPr lang="en-US" altLang="ko-KR" sz="1600" b="1" dirty="0"/>
              <a:t> </a:t>
            </a:r>
            <a:r>
              <a:rPr lang="en-US" altLang="ko-KR" sz="1600" b="1" dirty="0" err="1"/>
              <a:t>atbp</a:t>
            </a:r>
            <a:r>
              <a:rPr lang="en-US" altLang="ko-KR" dirty="0"/>
              <a:t>.</a:t>
            </a:r>
            <a:endParaRPr lang="ko-KR" alt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705600" y="5629369"/>
            <a:ext cx="2544705" cy="58477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altLang="ko-KR" sz="1600" b="1" dirty="0" err="1">
                <a:solidFill>
                  <a:schemeClr val="bg1"/>
                </a:solidFill>
              </a:rPr>
              <a:t>Mga</a:t>
            </a:r>
            <a:r>
              <a:rPr lang="en-US" altLang="ko-KR" sz="1600" b="1" dirty="0">
                <a:solidFill>
                  <a:schemeClr val="bg1"/>
                </a:solidFill>
              </a:rPr>
              <a:t> </a:t>
            </a:r>
            <a:r>
              <a:rPr lang="en-US" altLang="ko-KR" sz="1600" b="1" dirty="0" err="1">
                <a:solidFill>
                  <a:schemeClr val="bg1"/>
                </a:solidFill>
              </a:rPr>
              <a:t>buto</a:t>
            </a:r>
            <a:r>
              <a:rPr lang="en-US" altLang="ko-KR" sz="1600" b="1" dirty="0">
                <a:solidFill>
                  <a:schemeClr val="bg1"/>
                </a:solidFill>
              </a:rPr>
              <a:t> at </a:t>
            </a:r>
            <a:r>
              <a:rPr lang="en-US" altLang="ko-KR" sz="1600" b="1" dirty="0" err="1">
                <a:solidFill>
                  <a:schemeClr val="bg1"/>
                </a:solidFill>
              </a:rPr>
              <a:t>balat</a:t>
            </a:r>
            <a:r>
              <a:rPr lang="en-US" altLang="ko-KR" sz="1600" b="1" dirty="0">
                <a:solidFill>
                  <a:schemeClr val="bg1"/>
                </a:solidFill>
              </a:rPr>
              <a:t> ng </a:t>
            </a:r>
            <a:r>
              <a:rPr lang="en-US" altLang="ko-KR" sz="1600" b="1" dirty="0" err="1">
                <a:solidFill>
                  <a:schemeClr val="bg1"/>
                </a:solidFill>
              </a:rPr>
              <a:t>mga</a:t>
            </a:r>
            <a:r>
              <a:rPr lang="en-US" altLang="ko-KR" sz="1600" b="1" dirty="0">
                <a:solidFill>
                  <a:schemeClr val="bg1"/>
                </a:solidFill>
              </a:rPr>
              <a:t> </a:t>
            </a:r>
            <a:r>
              <a:rPr lang="en-US" altLang="ko-KR" sz="1600" b="1" dirty="0" err="1">
                <a:solidFill>
                  <a:schemeClr val="bg1"/>
                </a:solidFill>
              </a:rPr>
              <a:t>prutas</a:t>
            </a:r>
            <a:endParaRPr lang="ko-KR" altLang="en-US" sz="16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315200" y="4131558"/>
            <a:ext cx="1026094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altLang="ko-KR" b="1" dirty="0">
                <a:solidFill>
                  <a:schemeClr val="bg1"/>
                </a:solidFill>
              </a:rPr>
              <a:t>Shell </a:t>
            </a:r>
            <a:endParaRPr lang="ko-KR" altLang="en-US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705600" y="6266085"/>
            <a:ext cx="2844672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ko-KR" sz="1600" b="1" dirty="0" err="1"/>
              <a:t>Peach,orange,pinya,buto</a:t>
            </a:r>
            <a:r>
              <a:rPr lang="en-US" altLang="ko-KR" sz="1600" b="1" dirty="0"/>
              <a:t> ng </a:t>
            </a:r>
            <a:r>
              <a:rPr lang="en-US" altLang="ko-KR" sz="1600" b="1" dirty="0" err="1"/>
              <a:t>prutas,buko</a:t>
            </a:r>
            <a:r>
              <a:rPr lang="en-US" altLang="ko-KR" sz="1600" b="1" dirty="0"/>
              <a:t>, </a:t>
            </a:r>
            <a:r>
              <a:rPr lang="en-US" altLang="ko-KR" sz="1600" b="1" dirty="0" err="1"/>
              <a:t>atbp</a:t>
            </a:r>
            <a:r>
              <a:rPr lang="en-US" altLang="ko-KR" sz="1600" b="1" dirty="0"/>
              <a:t> </a:t>
            </a:r>
            <a:r>
              <a:rPr lang="en-US" altLang="ko-KR" sz="1600" b="1" dirty="0" err="1"/>
              <a:t>na</a:t>
            </a:r>
            <a:r>
              <a:rPr lang="en-US" altLang="ko-KR" sz="1600" b="1" dirty="0"/>
              <a:t> </a:t>
            </a:r>
            <a:r>
              <a:rPr lang="en-US" altLang="ko-KR" sz="1600" b="1" dirty="0" err="1"/>
              <a:t>matitigas</a:t>
            </a:r>
            <a:r>
              <a:rPr lang="en-US" altLang="ko-KR" sz="1600" b="1" dirty="0"/>
              <a:t> </a:t>
            </a:r>
            <a:r>
              <a:rPr lang="en-US" altLang="ko-KR" sz="1600" b="1" dirty="0" err="1"/>
              <a:t>na</a:t>
            </a:r>
            <a:r>
              <a:rPr lang="en-US" altLang="ko-KR" sz="1600" b="1" dirty="0"/>
              <a:t> </a:t>
            </a:r>
            <a:r>
              <a:rPr lang="en-US" altLang="ko-KR" sz="1600" b="1" dirty="0" err="1"/>
              <a:t>balat</a:t>
            </a:r>
            <a:r>
              <a:rPr lang="en-US" altLang="ko-KR" sz="1600" b="1" dirty="0"/>
              <a:t> ng </a:t>
            </a:r>
            <a:r>
              <a:rPr lang="en-US" altLang="ko-KR" sz="1600" b="1" dirty="0" err="1"/>
              <a:t>prutas</a:t>
            </a:r>
            <a:endParaRPr lang="ko-KR" altLang="en-US" sz="16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6746609" y="7656001"/>
            <a:ext cx="2209800" cy="646331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altLang="ko-KR" b="1" dirty="0" err="1">
                <a:solidFill>
                  <a:schemeClr val="bg1"/>
                </a:solidFill>
              </a:rPr>
              <a:t>Susi,Takip</a:t>
            </a:r>
            <a:r>
              <a:rPr lang="en-US" altLang="ko-KR" b="1" dirty="0">
                <a:solidFill>
                  <a:schemeClr val="bg1"/>
                </a:solidFill>
              </a:rPr>
              <a:t> ng </a:t>
            </a:r>
            <a:r>
              <a:rPr lang="en-US" altLang="ko-KR" b="1" dirty="0" err="1">
                <a:solidFill>
                  <a:schemeClr val="bg1"/>
                </a:solidFill>
              </a:rPr>
              <a:t>bote</a:t>
            </a:r>
            <a:r>
              <a:rPr lang="en-US" altLang="ko-KR" b="1" dirty="0">
                <a:solidFill>
                  <a:schemeClr val="bg1"/>
                </a:solidFill>
              </a:rPr>
              <a:t> at </a:t>
            </a:r>
            <a:r>
              <a:rPr lang="en-US" altLang="ko-KR" b="1" dirty="0" err="1">
                <a:solidFill>
                  <a:schemeClr val="bg1"/>
                </a:solidFill>
              </a:rPr>
              <a:t>Barya</a:t>
            </a:r>
            <a:endParaRPr lang="ko-KR" altLang="en-US" b="1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1734800" y="4131558"/>
            <a:ext cx="1444113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altLang="ko-KR" b="1" dirty="0" err="1">
                <a:solidFill>
                  <a:schemeClr val="bg1"/>
                </a:solidFill>
              </a:rPr>
              <a:t>Balat</a:t>
            </a:r>
            <a:r>
              <a:rPr lang="en-US" altLang="ko-KR" b="1" dirty="0">
                <a:solidFill>
                  <a:schemeClr val="bg1"/>
                </a:solidFill>
              </a:rPr>
              <a:t> ng </a:t>
            </a:r>
            <a:r>
              <a:rPr lang="en-US" altLang="ko-KR" b="1" dirty="0" err="1">
                <a:solidFill>
                  <a:schemeClr val="bg1"/>
                </a:solidFill>
              </a:rPr>
              <a:t>Itlog</a:t>
            </a:r>
            <a:endParaRPr lang="ko-KR" altLang="en-US" b="1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1353800" y="5563710"/>
            <a:ext cx="2438400" cy="646331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altLang="ko-KR" b="1" dirty="0" err="1">
                <a:solidFill>
                  <a:schemeClr val="bg1"/>
                </a:solidFill>
              </a:rPr>
              <a:t>Mga</a:t>
            </a:r>
            <a:r>
              <a:rPr lang="en-US" altLang="ko-KR" b="1" dirty="0">
                <a:solidFill>
                  <a:schemeClr val="bg1"/>
                </a:solidFill>
              </a:rPr>
              <a:t> </a:t>
            </a:r>
            <a:r>
              <a:rPr lang="en-US" altLang="ko-KR" b="1" dirty="0" err="1">
                <a:solidFill>
                  <a:schemeClr val="bg1"/>
                </a:solidFill>
              </a:rPr>
              <a:t>Balat</a:t>
            </a:r>
            <a:r>
              <a:rPr lang="en-US" altLang="ko-KR" b="1" dirty="0">
                <a:solidFill>
                  <a:schemeClr val="bg1"/>
                </a:solidFill>
              </a:rPr>
              <a:t> at </a:t>
            </a:r>
            <a:r>
              <a:rPr lang="en-US" altLang="ko-KR" b="1" dirty="0" err="1">
                <a:solidFill>
                  <a:schemeClr val="bg1"/>
                </a:solidFill>
              </a:rPr>
              <a:t>ugat</a:t>
            </a:r>
            <a:r>
              <a:rPr lang="en-US" altLang="ko-KR" b="1" dirty="0">
                <a:solidFill>
                  <a:schemeClr val="bg1"/>
                </a:solidFill>
              </a:rPr>
              <a:t> ng </a:t>
            </a:r>
            <a:r>
              <a:rPr lang="en-US" altLang="ko-KR" b="1" dirty="0" err="1">
                <a:solidFill>
                  <a:schemeClr val="bg1"/>
                </a:solidFill>
              </a:rPr>
              <a:t>gulay</a:t>
            </a:r>
            <a:endParaRPr lang="ko-KR" altLang="en-US" b="1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1477379" y="7933000"/>
            <a:ext cx="2191241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altLang="ko-KR" b="1" dirty="0" err="1">
                <a:solidFill>
                  <a:schemeClr val="bg1"/>
                </a:solidFill>
              </a:rPr>
              <a:t>Mga</a:t>
            </a:r>
            <a:r>
              <a:rPr lang="en-US" altLang="ko-KR" b="1" dirty="0">
                <a:solidFill>
                  <a:schemeClr val="bg1"/>
                </a:solidFill>
              </a:rPr>
              <a:t> </a:t>
            </a:r>
            <a:r>
              <a:rPr lang="en-US" altLang="ko-KR" b="1" dirty="0" err="1">
                <a:solidFill>
                  <a:schemeClr val="bg1"/>
                </a:solidFill>
              </a:rPr>
              <a:t>basura</a:t>
            </a:r>
            <a:r>
              <a:rPr lang="en-US" altLang="ko-KR" b="1" dirty="0">
                <a:solidFill>
                  <a:schemeClr val="bg1"/>
                </a:solidFill>
              </a:rPr>
              <a:t> </a:t>
            </a:r>
            <a:r>
              <a:rPr lang="en-US" altLang="ko-KR" b="1" dirty="0" err="1">
                <a:solidFill>
                  <a:schemeClr val="bg1"/>
                </a:solidFill>
              </a:rPr>
              <a:t>sa</a:t>
            </a:r>
            <a:r>
              <a:rPr lang="en-US" altLang="ko-KR" b="1" dirty="0">
                <a:solidFill>
                  <a:schemeClr val="bg1"/>
                </a:solidFill>
              </a:rPr>
              <a:t> </a:t>
            </a:r>
            <a:r>
              <a:rPr lang="en-US" altLang="ko-KR" b="1" dirty="0" err="1">
                <a:solidFill>
                  <a:schemeClr val="bg1"/>
                </a:solidFill>
              </a:rPr>
              <a:t>bahay</a:t>
            </a:r>
            <a:endParaRPr lang="ko-KR" altLang="en-US" b="1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905000" y="52413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ko-KR" alt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6781800" y="8310621"/>
            <a:ext cx="25146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ko-KR" b="1" dirty="0" err="1"/>
              <a:t>Gunting,Barya,chopstick</a:t>
            </a:r>
            <a:r>
              <a:rPr lang="en-US" altLang="ko-KR" b="1" dirty="0"/>
              <a:t> </a:t>
            </a:r>
            <a:r>
              <a:rPr lang="en-US" altLang="ko-KR" b="1" dirty="0" err="1"/>
              <a:t>atbp</a:t>
            </a:r>
            <a:endParaRPr lang="ko-KR" altLang="en-US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11553777" y="4625747"/>
            <a:ext cx="21336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ko-KR" b="1" dirty="0" err="1"/>
              <a:t>Mga</a:t>
            </a:r>
            <a:r>
              <a:rPr lang="en-US" altLang="ko-KR" b="1" dirty="0"/>
              <a:t> </a:t>
            </a:r>
            <a:r>
              <a:rPr lang="en-US" altLang="ko-KR" b="1" dirty="0" err="1"/>
              <a:t>ibat</a:t>
            </a:r>
            <a:r>
              <a:rPr lang="en-US" altLang="ko-KR" b="1" dirty="0"/>
              <a:t> </a:t>
            </a:r>
            <a:r>
              <a:rPr lang="en-US" altLang="ko-KR" b="1" dirty="0" err="1"/>
              <a:t>ibang</a:t>
            </a:r>
            <a:r>
              <a:rPr lang="en-US" altLang="ko-KR" b="1" dirty="0"/>
              <a:t> </a:t>
            </a:r>
            <a:r>
              <a:rPr lang="en-US" altLang="ko-KR" b="1" dirty="0" err="1"/>
              <a:t>klase</a:t>
            </a:r>
            <a:r>
              <a:rPr lang="en-US" altLang="ko-KR" b="1" dirty="0"/>
              <a:t> </a:t>
            </a:r>
            <a:r>
              <a:rPr lang="en-US" altLang="ko-KR" b="1" dirty="0" err="1"/>
              <a:t>na</a:t>
            </a:r>
            <a:r>
              <a:rPr lang="en-US" altLang="ko-KR" b="1" dirty="0"/>
              <a:t> </a:t>
            </a:r>
            <a:r>
              <a:rPr lang="en-US" altLang="ko-KR" b="1" dirty="0" err="1"/>
              <a:t>balat</a:t>
            </a:r>
            <a:r>
              <a:rPr lang="en-US" altLang="ko-KR" b="1" dirty="0"/>
              <a:t> ng </a:t>
            </a:r>
            <a:r>
              <a:rPr lang="en-US" altLang="ko-KR" b="1" dirty="0" err="1"/>
              <a:t>itlog</a:t>
            </a:r>
            <a:endParaRPr lang="ko-KR" altLang="en-US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11585429" y="6194652"/>
            <a:ext cx="213360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ko-KR" b="1" dirty="0" err="1"/>
              <a:t>Balat</a:t>
            </a:r>
            <a:r>
              <a:rPr lang="en-US" altLang="ko-KR" b="1" dirty="0"/>
              <a:t> ng </a:t>
            </a:r>
            <a:r>
              <a:rPr lang="en-US" altLang="ko-KR" b="1" dirty="0" err="1"/>
              <a:t>luya,balat</a:t>
            </a:r>
            <a:r>
              <a:rPr lang="en-US" altLang="ko-KR" b="1" dirty="0"/>
              <a:t> ng </a:t>
            </a:r>
            <a:r>
              <a:rPr lang="en-US" altLang="ko-KR" b="1" dirty="0" err="1"/>
              <a:t>bawang,balat</a:t>
            </a:r>
            <a:r>
              <a:rPr lang="en-US" altLang="ko-KR" b="1" dirty="0"/>
              <a:t> ng </a:t>
            </a:r>
            <a:r>
              <a:rPr lang="en-US" altLang="ko-KR" b="1" dirty="0" err="1"/>
              <a:t>mais,ugat</a:t>
            </a:r>
            <a:r>
              <a:rPr lang="en-US" altLang="ko-KR" b="1" dirty="0"/>
              <a:t> ng </a:t>
            </a:r>
            <a:r>
              <a:rPr lang="en-US" altLang="ko-KR" b="1" dirty="0" err="1"/>
              <a:t>dahon</a:t>
            </a:r>
            <a:r>
              <a:rPr lang="en-US" altLang="ko-KR" b="1" dirty="0"/>
              <a:t> ng </a:t>
            </a:r>
            <a:r>
              <a:rPr lang="en-US" altLang="ko-KR" b="1" dirty="0" err="1"/>
              <a:t>sibuyas</a:t>
            </a:r>
            <a:r>
              <a:rPr lang="en-US" altLang="ko-KR" b="1" dirty="0"/>
              <a:t> </a:t>
            </a:r>
            <a:r>
              <a:rPr lang="en-US" altLang="ko-KR" b="1" dirty="0" err="1"/>
              <a:t>atbp</a:t>
            </a:r>
            <a:r>
              <a:rPr lang="en-US" altLang="ko-KR" dirty="0"/>
              <a:t>.</a:t>
            </a:r>
            <a:endParaRPr lang="ko-KR" alt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11477379" y="2587591"/>
            <a:ext cx="2069541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altLang="ko-KR" b="1" dirty="0" err="1">
                <a:solidFill>
                  <a:schemeClr val="bg1"/>
                </a:solidFill>
              </a:rPr>
              <a:t>Pinaglagyan</a:t>
            </a:r>
            <a:r>
              <a:rPr lang="en-US" altLang="ko-KR" b="1" dirty="0">
                <a:solidFill>
                  <a:schemeClr val="bg1"/>
                </a:solidFill>
              </a:rPr>
              <a:t> ng </a:t>
            </a:r>
            <a:r>
              <a:rPr lang="en-US" altLang="ko-KR" b="1" dirty="0" err="1">
                <a:solidFill>
                  <a:schemeClr val="bg1"/>
                </a:solidFill>
              </a:rPr>
              <a:t>tsaa</a:t>
            </a:r>
            <a:endParaRPr lang="ko-KR" altLang="en-US" b="1" dirty="0">
              <a:solidFill>
                <a:schemeClr val="bg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1443382" y="2979142"/>
            <a:ext cx="3045072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ko-KR" b="1" dirty="0" err="1"/>
              <a:t>Mga</a:t>
            </a:r>
            <a:r>
              <a:rPr lang="en-US" altLang="ko-KR" b="1" dirty="0"/>
              <a:t> </a:t>
            </a:r>
            <a:r>
              <a:rPr lang="en-US" altLang="ko-KR" b="1" dirty="0" err="1"/>
              <a:t>ibat</a:t>
            </a:r>
            <a:r>
              <a:rPr lang="en-US" altLang="ko-KR" b="1" dirty="0"/>
              <a:t> </a:t>
            </a:r>
            <a:r>
              <a:rPr lang="en-US" altLang="ko-KR" b="1" dirty="0" err="1"/>
              <a:t>ibang</a:t>
            </a:r>
            <a:r>
              <a:rPr lang="en-US" altLang="ko-KR" b="1" dirty="0"/>
              <a:t> </a:t>
            </a:r>
            <a:r>
              <a:rPr lang="en-US" altLang="ko-KR" b="1" dirty="0" err="1"/>
              <a:t>klase</a:t>
            </a:r>
            <a:r>
              <a:rPr lang="en-US" altLang="ko-KR" b="1" dirty="0"/>
              <a:t> </a:t>
            </a:r>
            <a:r>
              <a:rPr lang="en-US" altLang="ko-KR" b="1" dirty="0" err="1"/>
              <a:t>na</a:t>
            </a:r>
            <a:r>
              <a:rPr lang="en-US" altLang="ko-KR" b="1" dirty="0"/>
              <a:t> </a:t>
            </a:r>
            <a:r>
              <a:rPr lang="en-US" altLang="ko-KR" b="1" dirty="0" err="1"/>
              <a:t>pinalagyan</a:t>
            </a:r>
            <a:r>
              <a:rPr lang="en-US" altLang="ko-KR" b="1" dirty="0"/>
              <a:t> ng </a:t>
            </a:r>
            <a:r>
              <a:rPr lang="en-US" altLang="ko-KR" b="1" dirty="0" err="1"/>
              <a:t>tsaa</a:t>
            </a:r>
            <a:r>
              <a:rPr lang="en-US" altLang="ko-KR" b="1" dirty="0"/>
              <a:t> at </a:t>
            </a:r>
            <a:r>
              <a:rPr lang="en-US" altLang="ko-KR" b="1" dirty="0" err="1"/>
              <a:t>mga</a:t>
            </a:r>
            <a:r>
              <a:rPr lang="en-US" altLang="ko-KR" b="1" dirty="0"/>
              <a:t> </a:t>
            </a:r>
            <a:r>
              <a:rPr lang="en-US" altLang="ko-KR" b="1" dirty="0" err="1"/>
              <a:t>residu</a:t>
            </a:r>
            <a:r>
              <a:rPr lang="en-US" altLang="ko-KR" b="1" dirty="0"/>
              <a:t> at herbal </a:t>
            </a:r>
            <a:r>
              <a:rPr lang="en-US" altLang="ko-KR" b="1" dirty="0" err="1"/>
              <a:t>na</a:t>
            </a:r>
            <a:r>
              <a:rPr lang="en-US" altLang="ko-KR" b="1" dirty="0"/>
              <a:t> </a:t>
            </a:r>
            <a:r>
              <a:rPr lang="en-US" altLang="ko-KR" b="1" dirty="0" err="1"/>
              <a:t>gamot</a:t>
            </a:r>
            <a:endParaRPr lang="ko-KR" altLang="en-US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11486952" y="8378686"/>
            <a:ext cx="236220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ko-KR" b="1" dirty="0" err="1"/>
              <a:t>Ibat</a:t>
            </a:r>
            <a:r>
              <a:rPr lang="en-US" altLang="ko-KR" b="1" dirty="0"/>
              <a:t> </a:t>
            </a:r>
            <a:r>
              <a:rPr lang="en-US" altLang="ko-KR" b="1" dirty="0" err="1"/>
              <a:t>ibang</a:t>
            </a:r>
            <a:r>
              <a:rPr lang="en-US" altLang="ko-KR" b="1" dirty="0"/>
              <a:t> </a:t>
            </a:r>
            <a:r>
              <a:rPr lang="en-US" altLang="ko-KR" b="1" dirty="0" err="1"/>
              <a:t>mga</a:t>
            </a:r>
            <a:r>
              <a:rPr lang="en-US" altLang="ko-KR" b="1" dirty="0"/>
              <a:t> </a:t>
            </a:r>
            <a:r>
              <a:rPr lang="en-US" altLang="ko-KR" b="1" dirty="0" err="1"/>
              <a:t>plastic,vinyl,sponge,bombilya</a:t>
            </a:r>
            <a:endParaRPr lang="ko-KR" altLang="en-US" b="1" dirty="0"/>
          </a:p>
        </p:txBody>
      </p:sp>
    </p:spTree>
    <p:extLst>
      <p:ext uri="{BB962C8B-B14F-4D97-AF65-F5344CB8AC3E}">
        <p14:creationId xmlns:p14="http://schemas.microsoft.com/office/powerpoint/2010/main" val="11545507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직사각형 10"/>
          <p:cNvSpPr/>
          <p:nvPr/>
        </p:nvSpPr>
        <p:spPr>
          <a:xfrm>
            <a:off x="0" y="-35513"/>
            <a:ext cx="18288000" cy="10322513"/>
          </a:xfrm>
          <a:prstGeom prst="rect">
            <a:avLst/>
          </a:prstGeom>
          <a:solidFill>
            <a:srgbClr val="EE8012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9628" y="-35512"/>
            <a:ext cx="14548746" cy="5261102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DBA6F106-CEB8-8CB6-A240-32A871EF6362}"/>
              </a:ext>
            </a:extLst>
          </p:cNvPr>
          <p:cNvSpPr/>
          <p:nvPr/>
        </p:nvSpPr>
        <p:spPr>
          <a:xfrm>
            <a:off x="1869631" y="5143500"/>
            <a:ext cx="14548746" cy="5143366"/>
          </a:xfrm>
          <a:prstGeom prst="rect">
            <a:avLst/>
          </a:prstGeom>
          <a:solidFill>
            <a:srgbClr val="EE8012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49"/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7B8BD679-3442-445E-8CC5-278F655271E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99069" y="-564969"/>
            <a:ext cx="14548746" cy="10770608"/>
          </a:xfrm>
          <a:prstGeom prst="rect">
            <a:avLst/>
          </a:prstGeom>
          <a:ln>
            <a:noFill/>
          </a:ln>
          <a:effectLst>
            <a:outerShdw blurRad="342900" algn="tl" rotWithShape="0">
              <a:srgbClr val="000000">
                <a:alpha val="40000"/>
              </a:srgbClr>
            </a:outerShdw>
          </a:effectLst>
        </p:spPr>
      </p:pic>
      <p:cxnSp>
        <p:nvCxnSpPr>
          <p:cNvPr id="13" name="직선 연결선 12">
            <a:extLst>
              <a:ext uri="{FF2B5EF4-FFF2-40B4-BE49-F238E27FC236}">
                <a16:creationId xmlns:a16="http://schemas.microsoft.com/office/drawing/2014/main" id="{7F0F21F9-A3C4-DD51-E7ED-82C75C3EB92B}"/>
              </a:ext>
            </a:extLst>
          </p:cNvPr>
          <p:cNvCxnSpPr>
            <a:cxnSpLocks/>
          </p:cNvCxnSpPr>
          <p:nvPr/>
        </p:nvCxnSpPr>
        <p:spPr>
          <a:xfrm flipH="1">
            <a:off x="1631962" y="6679396"/>
            <a:ext cx="2768124" cy="3780283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직선 연결선 15">
            <a:extLst>
              <a:ext uri="{FF2B5EF4-FFF2-40B4-BE49-F238E27FC236}">
                <a16:creationId xmlns:a16="http://schemas.microsoft.com/office/drawing/2014/main" id="{621066DE-F709-F4A5-506D-DB9500BED520}"/>
              </a:ext>
            </a:extLst>
          </p:cNvPr>
          <p:cNvCxnSpPr>
            <a:cxnSpLocks/>
          </p:cNvCxnSpPr>
          <p:nvPr/>
        </p:nvCxnSpPr>
        <p:spPr>
          <a:xfrm flipH="1">
            <a:off x="365653" y="7344497"/>
            <a:ext cx="2768124" cy="3780283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직선 연결선 16">
            <a:extLst>
              <a:ext uri="{FF2B5EF4-FFF2-40B4-BE49-F238E27FC236}">
                <a16:creationId xmlns:a16="http://schemas.microsoft.com/office/drawing/2014/main" id="{74D20AFF-3720-0CEF-3C92-B6CA2E32E1D6}"/>
              </a:ext>
            </a:extLst>
          </p:cNvPr>
          <p:cNvCxnSpPr>
            <a:cxnSpLocks/>
          </p:cNvCxnSpPr>
          <p:nvPr/>
        </p:nvCxnSpPr>
        <p:spPr>
          <a:xfrm flipH="1">
            <a:off x="14304140" y="369864"/>
            <a:ext cx="2768124" cy="3780283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직선 연결선 17">
            <a:extLst>
              <a:ext uri="{FF2B5EF4-FFF2-40B4-BE49-F238E27FC236}">
                <a16:creationId xmlns:a16="http://schemas.microsoft.com/office/drawing/2014/main" id="{B607677C-0A67-774F-F693-FAAD77494BDB}"/>
              </a:ext>
            </a:extLst>
          </p:cNvPr>
          <p:cNvCxnSpPr>
            <a:cxnSpLocks/>
          </p:cNvCxnSpPr>
          <p:nvPr/>
        </p:nvCxnSpPr>
        <p:spPr>
          <a:xfrm flipH="1">
            <a:off x="14583750" y="-1086779"/>
            <a:ext cx="2768124" cy="3780283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D21512F3-A5CD-EE0D-2943-C004266C1046}"/>
              </a:ext>
            </a:extLst>
          </p:cNvPr>
          <p:cNvSpPr txBox="1"/>
          <p:nvPr/>
        </p:nvSpPr>
        <p:spPr>
          <a:xfrm>
            <a:off x="6205953" y="3079029"/>
            <a:ext cx="603465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altLang="ko-KR" sz="6500" b="1" dirty="0">
                <a:solidFill>
                  <a:srgbClr val="EE8012"/>
                </a:solidFill>
                <a:latin typeface="나눔고딕OTF ExtraBold" panose="020D0904000000000000" pitchFamily="34" charset="-127"/>
                <a:ea typeface="나눔고딕OTF ExtraBold" panose="020D0904000000000000" pitchFamily="34" charset="-127"/>
              </a:rPr>
              <a:t>Katayuan ng Parke</a:t>
            </a:r>
          </a:p>
          <a:p>
            <a:pPr algn="ctr"/>
            <a:r>
              <a:rPr lang="nb-NO" altLang="ko-KR" sz="6500" b="1" dirty="0">
                <a:solidFill>
                  <a:srgbClr val="EE8012"/>
                </a:solidFill>
                <a:latin typeface="나눔고딕OTF ExtraBold" panose="020D0904000000000000" pitchFamily="34" charset="-127"/>
                <a:ea typeface="나눔고딕OTF ExtraBold" panose="020D0904000000000000" pitchFamily="34" charset="-127"/>
              </a:rPr>
              <a:t>at gabay sa paggamit</a:t>
            </a:r>
            <a:endParaRPr lang="ko-KR" altLang="en-US" sz="6500" b="1" dirty="0">
              <a:solidFill>
                <a:srgbClr val="EE8012"/>
              </a:solidFill>
              <a:latin typeface="나눔고딕OTF ExtraBold" panose="020D0904000000000000" pitchFamily="34" charset="-127"/>
              <a:ea typeface="나눔고딕OTF ExtraBold" panose="020D0904000000000000" pitchFamily="34" charset="-127"/>
            </a:endParaRPr>
          </a:p>
        </p:txBody>
      </p:sp>
      <p:pic>
        <p:nvPicPr>
          <p:cNvPr id="27" name="그림 26">
            <a:extLst>
              <a:ext uri="{FF2B5EF4-FFF2-40B4-BE49-F238E27FC236}">
                <a16:creationId xmlns:a16="http://schemas.microsoft.com/office/drawing/2014/main" id="{B92F23C4-9838-C6D2-5A83-22F83CE54D9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8343900"/>
            <a:ext cx="3916484" cy="9241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112897" y="8528958"/>
            <a:ext cx="5634235" cy="1046440"/>
          </a:xfrm>
          <a:prstGeom prst="rect">
            <a:avLst/>
          </a:prstGeom>
          <a:solidFill>
            <a:srgbClr val="EE8012"/>
          </a:solidFill>
        </p:spPr>
        <p:txBody>
          <a:bodyPr wrap="none" rtlCol="0">
            <a:spAutoFit/>
          </a:bodyPr>
          <a:lstStyle/>
          <a:p>
            <a:r>
              <a:rPr lang="en-US" altLang="ko-KR" sz="3000" b="1" dirty="0" err="1">
                <a:solidFill>
                  <a:schemeClr val="bg1"/>
                </a:solidFill>
              </a:rPr>
              <a:t>Donggu</a:t>
            </a:r>
            <a:r>
              <a:rPr lang="en-US" altLang="ko-KR" sz="3200" b="1" dirty="0">
                <a:solidFill>
                  <a:schemeClr val="bg1"/>
                </a:solidFill>
              </a:rPr>
              <a:t>, Ulsan Metropolitan city</a:t>
            </a:r>
            <a:endParaRPr lang="ko-KR" altLang="en-US" sz="3200" b="1" dirty="0">
              <a:solidFill>
                <a:schemeClr val="bg1"/>
              </a:solidFill>
            </a:endParaRPr>
          </a:p>
          <a:p>
            <a:endParaRPr lang="ko-KR" altLang="en-US" sz="3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8195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Box 33">
            <a:extLst>
              <a:ext uri="{FF2B5EF4-FFF2-40B4-BE49-F238E27FC236}">
                <a16:creationId xmlns:a16="http://schemas.microsoft.com/office/drawing/2014/main" id="{98451C00-3A09-A26C-EC80-6A932053BB41}"/>
              </a:ext>
            </a:extLst>
          </p:cNvPr>
          <p:cNvSpPr txBox="1"/>
          <p:nvPr/>
        </p:nvSpPr>
        <p:spPr>
          <a:xfrm>
            <a:off x="2933250" y="1256342"/>
            <a:ext cx="10499946" cy="1097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69"/>
            <a:r>
              <a:rPr lang="en-US" altLang="ko-KR" sz="4500" b="1" dirty="0" err="1">
                <a:solidFill>
                  <a:srgbClr val="1F497D"/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Anu</a:t>
            </a:r>
            <a:r>
              <a:rPr lang="en-US" altLang="ko-KR" sz="4500" b="1" dirty="0">
                <a:solidFill>
                  <a:srgbClr val="1F497D"/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 </a:t>
            </a:r>
            <a:r>
              <a:rPr lang="en-US" altLang="ko-KR" sz="4500" b="1" dirty="0" err="1">
                <a:solidFill>
                  <a:srgbClr val="1F497D"/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ang</a:t>
            </a:r>
            <a:r>
              <a:rPr lang="en-US" altLang="ko-KR" sz="4500" b="1" dirty="0">
                <a:solidFill>
                  <a:srgbClr val="1F497D"/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 city park o urban park</a:t>
            </a:r>
            <a:r>
              <a:rPr lang="en-US" altLang="ko-KR" sz="6534" b="1" dirty="0">
                <a:solidFill>
                  <a:srgbClr val="1F497D"/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rPr>
              <a:t>…</a:t>
            </a:r>
            <a:endParaRPr lang="ko-KR" altLang="en-US" sz="4899" b="1" dirty="0">
              <a:solidFill>
                <a:srgbClr val="1F497D"/>
              </a:solidFill>
              <a:latin typeface="G마켓 산스 TTF Medium" panose="02000000000000000000" pitchFamily="2" charset="-127"/>
              <a:ea typeface="G마켓 산스 TTF Medium" panose="02000000000000000000" pitchFamily="2" charset="-127"/>
            </a:endParaRPr>
          </a:p>
        </p:txBody>
      </p:sp>
      <p:sp>
        <p:nvSpPr>
          <p:cNvPr id="29" name="직사각형 28">
            <a:extLst>
              <a:ext uri="{FF2B5EF4-FFF2-40B4-BE49-F238E27FC236}">
                <a16:creationId xmlns:a16="http://schemas.microsoft.com/office/drawing/2014/main" id="{F5F351CA-1045-1D9F-998C-C4519FCA84A7}"/>
              </a:ext>
            </a:extLst>
          </p:cNvPr>
          <p:cNvSpPr/>
          <p:nvPr/>
        </p:nvSpPr>
        <p:spPr>
          <a:xfrm flipV="1">
            <a:off x="1869439" y="-27894"/>
            <a:ext cx="14549129" cy="177756"/>
          </a:xfrm>
          <a:prstGeom prst="rect">
            <a:avLst/>
          </a:prstGeom>
          <a:solidFill>
            <a:srgbClr val="EE8012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69"/>
            <a:endParaRPr lang="ko-KR" altLang="en-US" sz="2449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직사각형 30">
            <a:extLst>
              <a:ext uri="{FF2B5EF4-FFF2-40B4-BE49-F238E27FC236}">
                <a16:creationId xmlns:a16="http://schemas.microsoft.com/office/drawing/2014/main" id="{F5F351CA-1045-1D9F-998C-C4519FCA84A7}"/>
              </a:ext>
            </a:extLst>
          </p:cNvPr>
          <p:cNvSpPr/>
          <p:nvPr/>
        </p:nvSpPr>
        <p:spPr>
          <a:xfrm flipV="1">
            <a:off x="1869439" y="10109244"/>
            <a:ext cx="14549129" cy="177756"/>
          </a:xfrm>
          <a:prstGeom prst="rect">
            <a:avLst/>
          </a:prstGeom>
          <a:solidFill>
            <a:srgbClr val="EE8012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69"/>
            <a:endParaRPr lang="ko-KR" altLang="en-US" sz="2449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2" name="직사각형 31">
            <a:extLst>
              <a:ext uri="{FF2B5EF4-FFF2-40B4-BE49-F238E27FC236}">
                <a16:creationId xmlns:a16="http://schemas.microsoft.com/office/drawing/2014/main" id="{F5F351CA-1045-1D9F-998C-C4519FCA84A7}"/>
              </a:ext>
            </a:extLst>
          </p:cNvPr>
          <p:cNvSpPr/>
          <p:nvPr/>
        </p:nvSpPr>
        <p:spPr>
          <a:xfrm rot="16200000" flipV="1">
            <a:off x="-4934292" y="4073945"/>
            <a:ext cx="14549129" cy="177756"/>
          </a:xfrm>
          <a:prstGeom prst="rect">
            <a:avLst/>
          </a:prstGeom>
          <a:solidFill>
            <a:srgbClr val="EE8012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69"/>
            <a:endParaRPr lang="ko-KR" altLang="en-US" sz="2449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직사각형 32">
            <a:extLst>
              <a:ext uri="{FF2B5EF4-FFF2-40B4-BE49-F238E27FC236}">
                <a16:creationId xmlns:a16="http://schemas.microsoft.com/office/drawing/2014/main" id="{F5F351CA-1045-1D9F-998C-C4519FCA84A7}"/>
              </a:ext>
            </a:extLst>
          </p:cNvPr>
          <p:cNvSpPr/>
          <p:nvPr/>
        </p:nvSpPr>
        <p:spPr>
          <a:xfrm rot="16200000">
            <a:off x="8635355" y="4044447"/>
            <a:ext cx="14549129" cy="183447"/>
          </a:xfrm>
          <a:prstGeom prst="rect">
            <a:avLst/>
          </a:prstGeom>
          <a:solidFill>
            <a:srgbClr val="EE8012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69"/>
            <a:endParaRPr lang="ko-KR" altLang="en-US" sz="2449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6" name="그룹 5"/>
          <p:cNvGrpSpPr/>
          <p:nvPr/>
        </p:nvGrpSpPr>
        <p:grpSpPr>
          <a:xfrm>
            <a:off x="2933250" y="3233713"/>
            <a:ext cx="11447973" cy="2085587"/>
            <a:chOff x="2407080" y="1579404"/>
            <a:chExt cx="6221218" cy="980178"/>
          </a:xfrm>
        </p:grpSpPr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E07494A2-63B4-6BD1-1DF9-5499939697F1}"/>
                </a:ext>
              </a:extLst>
            </p:cNvPr>
            <p:cNvSpPr txBox="1"/>
            <p:nvPr/>
          </p:nvSpPr>
          <p:spPr>
            <a:xfrm>
              <a:off x="2407080" y="1579404"/>
              <a:ext cx="3153127" cy="5641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69"/>
              <a:r>
                <a:rPr lang="en-US" altLang="ko-KR" sz="3600" b="1" dirty="0" err="1">
                  <a:solidFill>
                    <a:srgbClr val="F79646"/>
                  </a:solidFill>
                  <a:latin typeface="나눔고딕OTF ExtraBold" panose="020D0904000000000000" pitchFamily="34" charset="-127"/>
                  <a:ea typeface="나눔고딕OTF ExtraBold" panose="020D0904000000000000" pitchFamily="34" charset="-127"/>
                </a:rPr>
                <a:t>Anu</a:t>
              </a:r>
              <a:r>
                <a:rPr lang="en-US" altLang="ko-KR" sz="3600" b="1" dirty="0">
                  <a:solidFill>
                    <a:srgbClr val="F79646"/>
                  </a:solidFill>
                  <a:latin typeface="나눔고딕OTF ExtraBold" panose="020D0904000000000000" pitchFamily="34" charset="-127"/>
                  <a:ea typeface="나눔고딕OTF ExtraBold" panose="020D0904000000000000" pitchFamily="34" charset="-127"/>
                </a:rPr>
                <a:t> </a:t>
              </a:r>
              <a:r>
                <a:rPr lang="en-US" altLang="ko-KR" sz="3600" b="1" dirty="0" err="1">
                  <a:solidFill>
                    <a:srgbClr val="F79646"/>
                  </a:solidFill>
                  <a:latin typeface="나눔고딕OTF ExtraBold" panose="020D0904000000000000" pitchFamily="34" charset="-127"/>
                  <a:ea typeface="나눔고딕OTF ExtraBold" panose="020D0904000000000000" pitchFamily="34" charset="-127"/>
                </a:rPr>
                <a:t>ang</a:t>
              </a:r>
              <a:r>
                <a:rPr lang="en-US" altLang="ko-KR" sz="3600" b="1" dirty="0">
                  <a:solidFill>
                    <a:srgbClr val="F79646"/>
                  </a:solidFill>
                  <a:latin typeface="나눔고딕OTF ExtraBold" panose="020D0904000000000000" pitchFamily="34" charset="-127"/>
                  <a:ea typeface="나눔고딕OTF ExtraBold" panose="020D0904000000000000" pitchFamily="34" charset="-127"/>
                </a:rPr>
                <a:t> </a:t>
              </a:r>
              <a:r>
                <a:rPr lang="en-US" altLang="ko-KR" sz="3600" b="1" dirty="0" err="1">
                  <a:solidFill>
                    <a:srgbClr val="F79646"/>
                  </a:solidFill>
                  <a:latin typeface="나눔고딕OTF ExtraBold" panose="020D0904000000000000" pitchFamily="34" charset="-127"/>
                  <a:ea typeface="나눔고딕OTF ExtraBold" panose="020D0904000000000000" pitchFamily="34" charset="-127"/>
                </a:rPr>
                <a:t>katangian</a:t>
              </a:r>
              <a:r>
                <a:rPr lang="en-US" altLang="ko-KR" sz="3600" b="1" dirty="0">
                  <a:solidFill>
                    <a:srgbClr val="F79646"/>
                  </a:solidFill>
                  <a:latin typeface="나눔고딕OTF ExtraBold" panose="020D0904000000000000" pitchFamily="34" charset="-127"/>
                  <a:ea typeface="나눔고딕OTF ExtraBold" panose="020D0904000000000000" pitchFamily="34" charset="-127"/>
                </a:rPr>
                <a:t> ng city park o urban park</a:t>
              </a:r>
              <a:endParaRPr lang="ko-KR" altLang="en-US" sz="3600" b="1" dirty="0">
                <a:solidFill>
                  <a:srgbClr val="F79646"/>
                </a:solidFill>
                <a:latin typeface="나눔고딕OTF ExtraBold" panose="020D0904000000000000" pitchFamily="34" charset="-127"/>
                <a:ea typeface="나눔고딕OTF ExtraBold" panose="020D0904000000000000" pitchFamily="34" charset="-127"/>
              </a:endParaRP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FF209AA4-6DDB-4F69-1BB7-2B360992C900}"/>
                </a:ext>
              </a:extLst>
            </p:cNvPr>
            <p:cNvSpPr txBox="1"/>
            <p:nvPr/>
          </p:nvSpPr>
          <p:spPr>
            <a:xfrm>
              <a:off x="2772876" y="2102856"/>
              <a:ext cx="5855422" cy="4567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69">
                <a:lnSpc>
                  <a:spcPct val="150000"/>
                </a:lnSpc>
              </a:pPr>
              <a:r>
                <a:rPr lang="en-US" altLang="ko-KR" sz="3810" spc="600" dirty="0">
                  <a:solidFill>
                    <a:prstClr val="black"/>
                  </a:solidFill>
                  <a:latin typeface="G마켓 산스 TTF Medium" panose="02000000000000000000" pitchFamily="2" charset="-127"/>
                  <a:ea typeface="G마켓 산스 TTF Medium" panose="02000000000000000000" pitchFamily="2" charset="-127"/>
                </a:rPr>
                <a:t>.</a:t>
              </a:r>
              <a:endParaRPr lang="ko-KR" altLang="en-US" sz="3810" spc="600" dirty="0">
                <a:solidFill>
                  <a:prstClr val="black"/>
                </a:solidFill>
                <a:latin typeface="G마켓 산스 TTF Medium" panose="02000000000000000000" pitchFamily="2" charset="-127"/>
                <a:ea typeface="G마켓 산스 TTF Medium" panose="02000000000000000000" pitchFamily="2" charset="-127"/>
              </a:endParaRPr>
            </a:p>
          </p:txBody>
        </p:sp>
        <p:pic>
          <p:nvPicPr>
            <p:cNvPr id="2" name="그림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7445" y="2162779"/>
              <a:ext cx="270815" cy="270815"/>
            </a:xfrm>
            <a:prstGeom prst="rect">
              <a:avLst/>
            </a:prstGeom>
          </p:spPr>
        </p:pic>
      </p:grpSp>
      <p:sp>
        <p:nvSpPr>
          <p:cNvPr id="4" name="직사각형 3"/>
          <p:cNvSpPr/>
          <p:nvPr/>
        </p:nvSpPr>
        <p:spPr>
          <a:xfrm>
            <a:off x="4062953" y="4763108"/>
            <a:ext cx="9144000" cy="355481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ko-KR" sz="3750" dirty="0"/>
              <a:t>Ito ay </a:t>
            </a:r>
            <a:r>
              <a:rPr lang="en-US" altLang="ko-KR" sz="3750" dirty="0" err="1"/>
              <a:t>tumutukoy</a:t>
            </a:r>
            <a:r>
              <a:rPr lang="en-US" altLang="ko-KR" sz="3750" dirty="0"/>
              <a:t> </a:t>
            </a:r>
            <a:r>
              <a:rPr lang="en-US" altLang="ko-KR" sz="3750" dirty="0" err="1"/>
              <a:t>sa</a:t>
            </a:r>
            <a:r>
              <a:rPr lang="en-US" altLang="ko-KR" sz="3750" dirty="0"/>
              <a:t> </a:t>
            </a:r>
            <a:r>
              <a:rPr lang="en-US" altLang="ko-KR" sz="3750" dirty="0" err="1"/>
              <a:t>isang</a:t>
            </a:r>
            <a:r>
              <a:rPr lang="en-US" altLang="ko-KR" sz="3750" dirty="0"/>
              <a:t> </a:t>
            </a:r>
            <a:r>
              <a:rPr lang="en-US" altLang="ko-KR" sz="3750" dirty="0" err="1"/>
              <a:t>lugar</a:t>
            </a:r>
            <a:r>
              <a:rPr lang="en-US" altLang="ko-KR" sz="3750" dirty="0"/>
              <a:t> </a:t>
            </a:r>
            <a:r>
              <a:rPr lang="en-US" altLang="ko-KR" sz="3750" dirty="0" err="1"/>
              <a:t>na</a:t>
            </a:r>
            <a:r>
              <a:rPr lang="en-US" altLang="ko-KR" sz="3750" dirty="0"/>
              <a:t> </a:t>
            </a:r>
            <a:r>
              <a:rPr lang="en-US" altLang="ko-KR" sz="3750" dirty="0" err="1"/>
              <a:t>ginawa</a:t>
            </a:r>
            <a:r>
              <a:rPr lang="en-US" altLang="ko-KR" sz="3750"/>
              <a:t> o </a:t>
            </a:r>
            <a:r>
              <a:rPr lang="en-US" altLang="ko-KR" sz="3750" dirty="0" err="1"/>
              <a:t>itinalaga</a:t>
            </a:r>
            <a:r>
              <a:rPr lang="en-US" altLang="ko-KR" sz="3750" dirty="0"/>
              <a:t> </a:t>
            </a:r>
            <a:r>
              <a:rPr lang="en-US" altLang="ko-KR" sz="3750" dirty="0" err="1"/>
              <a:t>upang</a:t>
            </a:r>
            <a:r>
              <a:rPr lang="en-US" altLang="ko-KR" sz="3750" dirty="0"/>
              <a:t> </a:t>
            </a:r>
            <a:r>
              <a:rPr lang="en-US" altLang="ko-KR" sz="3750" dirty="0" err="1"/>
              <a:t>protektahan</a:t>
            </a:r>
            <a:r>
              <a:rPr lang="en-US" altLang="ko-KR" sz="3750" dirty="0"/>
              <a:t> </a:t>
            </a:r>
            <a:r>
              <a:rPr lang="en-US" altLang="ko-KR" sz="3750" dirty="0" err="1"/>
              <a:t>ang</a:t>
            </a:r>
            <a:r>
              <a:rPr lang="en-US" altLang="ko-KR" sz="3750" dirty="0"/>
              <a:t> urban natural </a:t>
            </a:r>
            <a:r>
              <a:rPr lang="en-US" altLang="ko-KR" sz="3750" dirty="0" err="1"/>
              <a:t>na</a:t>
            </a:r>
            <a:r>
              <a:rPr lang="en-US" altLang="ko-KR" sz="3750" dirty="0"/>
              <a:t> </a:t>
            </a:r>
            <a:r>
              <a:rPr lang="en-US" altLang="ko-KR" sz="3750" dirty="0" err="1"/>
              <a:t>tanawin</a:t>
            </a:r>
            <a:r>
              <a:rPr lang="en-US" altLang="ko-KR" sz="3750" dirty="0"/>
              <a:t> </a:t>
            </a:r>
            <a:r>
              <a:rPr lang="en-US" altLang="ko-KR" sz="3750" dirty="0" err="1"/>
              <a:t>sa</a:t>
            </a:r>
            <a:r>
              <a:rPr lang="en-US" altLang="ko-KR" sz="3750" dirty="0"/>
              <a:t> </a:t>
            </a:r>
            <a:r>
              <a:rPr lang="en-US" altLang="ko-KR" sz="3750" dirty="0" err="1"/>
              <a:t>mga</a:t>
            </a:r>
            <a:r>
              <a:rPr lang="en-US" altLang="ko-KR" sz="3750" dirty="0"/>
              <a:t> urban </a:t>
            </a:r>
            <a:r>
              <a:rPr lang="en-US" altLang="ko-KR" sz="3750" dirty="0" err="1"/>
              <a:t>na</a:t>
            </a:r>
            <a:r>
              <a:rPr lang="en-US" altLang="ko-KR" sz="3750" dirty="0"/>
              <a:t> </a:t>
            </a:r>
            <a:r>
              <a:rPr lang="en-US" altLang="ko-KR" sz="3750" dirty="0" err="1"/>
              <a:t>lugar</a:t>
            </a:r>
            <a:r>
              <a:rPr lang="en-US" altLang="ko-KR" sz="3750" dirty="0"/>
              <a:t> at mag-</a:t>
            </a:r>
            <a:r>
              <a:rPr lang="en-US" altLang="ko-KR" sz="3750" dirty="0" err="1"/>
              <a:t>ambag</a:t>
            </a:r>
            <a:r>
              <a:rPr lang="en-US" altLang="ko-KR" sz="3750" dirty="0"/>
              <a:t> </a:t>
            </a:r>
            <a:r>
              <a:rPr lang="en-US" altLang="ko-KR" sz="3750" dirty="0" err="1"/>
              <a:t>sa</a:t>
            </a:r>
            <a:r>
              <a:rPr lang="en-US" altLang="ko-KR" sz="3750" dirty="0"/>
              <a:t> </a:t>
            </a:r>
            <a:r>
              <a:rPr lang="en-US" altLang="ko-KR" sz="3750" dirty="0" err="1"/>
              <a:t>pagpapabuti</a:t>
            </a:r>
            <a:r>
              <a:rPr lang="en-US" altLang="ko-KR" sz="3750" dirty="0"/>
              <a:t> ng </a:t>
            </a:r>
            <a:r>
              <a:rPr lang="en-US" altLang="ko-KR" sz="3750" dirty="0" err="1"/>
              <a:t>kalusugan</a:t>
            </a:r>
            <a:r>
              <a:rPr lang="en-US" altLang="ko-KR" sz="3750" dirty="0"/>
              <a:t>, </a:t>
            </a:r>
            <a:r>
              <a:rPr lang="en-US" altLang="ko-KR" sz="3750" dirty="0" err="1"/>
              <a:t>libangan</a:t>
            </a:r>
            <a:r>
              <a:rPr lang="en-US" altLang="ko-KR" sz="3750" dirty="0"/>
              <a:t>, at </a:t>
            </a:r>
            <a:r>
              <a:rPr lang="en-US" altLang="ko-KR" sz="3750" dirty="0" err="1"/>
              <a:t>emosyonal</a:t>
            </a:r>
            <a:r>
              <a:rPr lang="en-US" altLang="ko-KR" sz="3750" dirty="0"/>
              <a:t> </a:t>
            </a:r>
            <a:r>
              <a:rPr lang="en-US" altLang="ko-KR" sz="3750" dirty="0" err="1"/>
              <a:t>na</a:t>
            </a:r>
            <a:r>
              <a:rPr lang="en-US" altLang="ko-KR" sz="3750" dirty="0"/>
              <a:t> </a:t>
            </a:r>
            <a:r>
              <a:rPr lang="en-US" altLang="ko-KR" sz="3750" dirty="0" err="1"/>
              <a:t>buhay</a:t>
            </a:r>
            <a:r>
              <a:rPr lang="en-US" altLang="ko-KR" sz="3750" dirty="0"/>
              <a:t> ng </a:t>
            </a:r>
            <a:r>
              <a:rPr lang="en-US" altLang="ko-KR" sz="3750" dirty="0" err="1"/>
              <a:t>mga</a:t>
            </a:r>
            <a:r>
              <a:rPr lang="en-US" altLang="ko-KR" sz="3750" dirty="0"/>
              <a:t> </a:t>
            </a:r>
            <a:r>
              <a:rPr lang="en-US" altLang="ko-KR" sz="3750" dirty="0" err="1"/>
              <a:t>mamamayan</a:t>
            </a:r>
            <a:r>
              <a:rPr lang="en-US" altLang="ko-KR" sz="3750" dirty="0"/>
              <a:t>.</a:t>
            </a:r>
            <a:endParaRPr lang="ko-KR" altLang="en-US" sz="3750" dirty="0"/>
          </a:p>
        </p:txBody>
      </p:sp>
    </p:spTree>
    <p:extLst>
      <p:ext uri="{BB962C8B-B14F-4D97-AF65-F5344CB8AC3E}">
        <p14:creationId xmlns:p14="http://schemas.microsoft.com/office/powerpoint/2010/main" val="4098386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직사각형 27"/>
          <p:cNvSpPr/>
          <p:nvPr/>
        </p:nvSpPr>
        <p:spPr>
          <a:xfrm>
            <a:off x="0" y="2587"/>
            <a:ext cx="18288000" cy="10322513"/>
          </a:xfrm>
          <a:prstGeom prst="rect">
            <a:avLst/>
          </a:prstGeom>
          <a:solidFill>
            <a:srgbClr val="EE8012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0" name="직사각형 29"/>
          <p:cNvSpPr/>
          <p:nvPr/>
        </p:nvSpPr>
        <p:spPr>
          <a:xfrm>
            <a:off x="2431198" y="190500"/>
            <a:ext cx="13388696" cy="9958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8451C00-3A09-A26C-EC80-6A932053BB41}"/>
              </a:ext>
            </a:extLst>
          </p:cNvPr>
          <p:cNvSpPr txBox="1"/>
          <p:nvPr/>
        </p:nvSpPr>
        <p:spPr>
          <a:xfrm>
            <a:off x="3043346" y="620941"/>
            <a:ext cx="845257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000" b="1" dirty="0" err="1">
                <a:solidFill>
                  <a:schemeClr val="tx2"/>
                </a:solidFill>
                <a:latin typeface="나눔고딕OTF ExtraBold" panose="020D0904000000000000" pitchFamily="34" charset="-127"/>
                <a:ea typeface="나눔고딕OTF ExtraBold" panose="020D0904000000000000" pitchFamily="34" charset="-127"/>
              </a:rPr>
              <a:t>Ang</a:t>
            </a:r>
            <a:r>
              <a:rPr lang="en-US" altLang="ko-KR" sz="4000" b="1" dirty="0">
                <a:solidFill>
                  <a:schemeClr val="tx2"/>
                </a:solidFill>
                <a:latin typeface="나눔고딕OTF ExtraBold" panose="020D0904000000000000" pitchFamily="34" charset="-127"/>
                <a:ea typeface="나눔고딕OTF ExtraBold" panose="020D0904000000000000" pitchFamily="34" charset="-127"/>
              </a:rPr>
              <a:t> </a:t>
            </a:r>
            <a:r>
              <a:rPr lang="en-US" altLang="ko-KR" sz="4000" b="1" dirty="0" err="1">
                <a:solidFill>
                  <a:schemeClr val="tx2"/>
                </a:solidFill>
                <a:latin typeface="나눔고딕OTF ExtraBold" panose="020D0904000000000000" pitchFamily="34" charset="-127"/>
                <a:ea typeface="나눔고딕OTF ExtraBold" panose="020D0904000000000000" pitchFamily="34" charset="-127"/>
              </a:rPr>
              <a:t>kinatawan</a:t>
            </a:r>
            <a:r>
              <a:rPr lang="en-US" altLang="ko-KR" sz="4000" b="1" dirty="0">
                <a:solidFill>
                  <a:schemeClr val="tx2"/>
                </a:solidFill>
                <a:latin typeface="나눔고딕OTF ExtraBold" panose="020D0904000000000000" pitchFamily="34" charset="-127"/>
                <a:ea typeface="나눔고딕OTF ExtraBold" panose="020D0904000000000000" pitchFamily="34" charset="-127"/>
              </a:rPr>
              <a:t> ng </a:t>
            </a:r>
            <a:r>
              <a:rPr lang="en-US" altLang="ko-KR" sz="4000" b="1" dirty="0" err="1">
                <a:solidFill>
                  <a:schemeClr val="tx2"/>
                </a:solidFill>
                <a:latin typeface="나눔고딕OTF ExtraBold" panose="020D0904000000000000" pitchFamily="34" charset="-127"/>
                <a:ea typeface="나눔고딕OTF ExtraBold" panose="020D0904000000000000" pitchFamily="34" charset="-127"/>
              </a:rPr>
              <a:t>parke</a:t>
            </a:r>
            <a:r>
              <a:rPr lang="en-US" altLang="ko-KR" sz="4000" b="1" dirty="0">
                <a:solidFill>
                  <a:schemeClr val="tx2"/>
                </a:solidFill>
                <a:latin typeface="나눔고딕OTF ExtraBold" panose="020D0904000000000000" pitchFamily="34" charset="-127"/>
                <a:ea typeface="나눔고딕OTF ExtraBold" panose="020D0904000000000000" pitchFamily="34" charset="-127"/>
              </a:rPr>
              <a:t> ng </a:t>
            </a:r>
            <a:r>
              <a:rPr lang="en-US" altLang="ko-KR" sz="4000" b="1" dirty="0" err="1">
                <a:solidFill>
                  <a:schemeClr val="tx2"/>
                </a:solidFill>
                <a:latin typeface="나눔고딕OTF ExtraBold" panose="020D0904000000000000" pitchFamily="34" charset="-127"/>
                <a:ea typeface="나눔고딕OTF ExtraBold" panose="020D0904000000000000" pitchFamily="34" charset="-127"/>
              </a:rPr>
              <a:t>ating</a:t>
            </a:r>
            <a:r>
              <a:rPr lang="en-US" altLang="ko-KR" sz="4000" b="1" dirty="0">
                <a:solidFill>
                  <a:schemeClr val="tx2"/>
                </a:solidFill>
                <a:latin typeface="나눔고딕OTF ExtraBold" panose="020D0904000000000000" pitchFamily="34" charset="-127"/>
                <a:ea typeface="나눔고딕OTF ExtraBold" panose="020D0904000000000000" pitchFamily="34" charset="-127"/>
              </a:rPr>
              <a:t> </a:t>
            </a:r>
            <a:r>
              <a:rPr lang="en-US" altLang="ko-KR" sz="4000" b="1" dirty="0" err="1">
                <a:solidFill>
                  <a:schemeClr val="tx2"/>
                </a:solidFill>
                <a:latin typeface="나눔고딕OTF ExtraBold" panose="020D0904000000000000" pitchFamily="34" charset="-127"/>
                <a:ea typeface="나눔고딕OTF ExtraBold" panose="020D0904000000000000" pitchFamily="34" charset="-127"/>
              </a:rPr>
              <a:t>distrito</a:t>
            </a:r>
            <a:endParaRPr lang="ko-KR" altLang="en-US" sz="4000" b="1" dirty="0">
              <a:solidFill>
                <a:schemeClr val="tx2"/>
              </a:solidFill>
              <a:latin typeface="나눔고딕OTF ExtraBold" panose="020D0904000000000000" pitchFamily="34" charset="-127"/>
              <a:ea typeface="나눔고딕OTF ExtraBold" panose="020D0904000000000000" pitchFamily="34" charset="-127"/>
            </a:endParaRPr>
          </a:p>
        </p:txBody>
      </p:sp>
      <p:grpSp>
        <p:nvGrpSpPr>
          <p:cNvPr id="6" name="그룹 5"/>
          <p:cNvGrpSpPr/>
          <p:nvPr/>
        </p:nvGrpSpPr>
        <p:grpSpPr>
          <a:xfrm>
            <a:off x="2857514" y="1994394"/>
            <a:ext cx="12948596" cy="2141804"/>
            <a:chOff x="725989" y="1524147"/>
            <a:chExt cx="7944729" cy="1574002"/>
          </a:xfrm>
        </p:grpSpPr>
        <p:sp>
          <p:nvSpPr>
            <p:cNvPr id="76" name="육각형 75">
              <a:extLst>
                <a:ext uri="{FF2B5EF4-FFF2-40B4-BE49-F238E27FC236}">
                  <a16:creationId xmlns:a16="http://schemas.microsoft.com/office/drawing/2014/main" id="{5BA30C6E-B86A-A784-66E8-17141E22504D}"/>
                </a:ext>
              </a:extLst>
            </p:cNvPr>
            <p:cNvSpPr/>
            <p:nvPr/>
          </p:nvSpPr>
          <p:spPr>
            <a:xfrm>
              <a:off x="725989" y="1658943"/>
              <a:ext cx="1233850" cy="1304410"/>
            </a:xfrm>
            <a:prstGeom prst="hexagon">
              <a:avLst/>
            </a:prstGeom>
            <a:blipFill dpi="0"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49"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</a:endParaRPr>
            </a:p>
          </p:txBody>
        </p:sp>
        <p:sp>
          <p:nvSpPr>
            <p:cNvPr id="77" name="육각형 76">
              <a:extLst>
                <a:ext uri="{FF2B5EF4-FFF2-40B4-BE49-F238E27FC236}">
                  <a16:creationId xmlns:a16="http://schemas.microsoft.com/office/drawing/2014/main" id="{DA4FE0FB-9D19-83BE-FB74-589ACCAA8CB6}"/>
                </a:ext>
              </a:extLst>
            </p:cNvPr>
            <p:cNvSpPr/>
            <p:nvPr/>
          </p:nvSpPr>
          <p:spPr>
            <a:xfrm rot="5400000">
              <a:off x="558396" y="1691741"/>
              <a:ext cx="1574001" cy="1238815"/>
            </a:xfrm>
            <a:prstGeom prst="hexagon">
              <a:avLst/>
            </a:prstGeom>
            <a:noFill/>
            <a:ln w="1270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49"/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E07494A2-63B4-6BD1-1DF9-5499939697F1}"/>
                </a:ext>
              </a:extLst>
            </p:cNvPr>
            <p:cNvSpPr txBox="1"/>
            <p:nvPr/>
          </p:nvSpPr>
          <p:spPr>
            <a:xfrm>
              <a:off x="2341181" y="1524147"/>
              <a:ext cx="3036743" cy="4987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3810" b="1" dirty="0" err="1">
                  <a:solidFill>
                    <a:schemeClr val="accent6"/>
                  </a:solidFill>
                  <a:latin typeface="나눔고딕OTF ExtraBold" panose="020D0904000000000000" pitchFamily="34" charset="-127"/>
                  <a:ea typeface="나눔고딕OTF ExtraBold" panose="020D0904000000000000" pitchFamily="34" charset="-127"/>
                </a:rPr>
                <a:t>Daewangam</a:t>
              </a:r>
              <a:r>
                <a:rPr lang="en-US" altLang="ko-KR" sz="3810" b="1" dirty="0">
                  <a:solidFill>
                    <a:schemeClr val="accent6"/>
                  </a:solidFill>
                  <a:latin typeface="나눔고딕OTF ExtraBold" panose="020D0904000000000000" pitchFamily="34" charset="-127"/>
                  <a:ea typeface="나눔고딕OTF ExtraBold" panose="020D0904000000000000" pitchFamily="34" charset="-127"/>
                </a:rPr>
                <a:t> Park</a:t>
              </a:r>
              <a:endParaRPr lang="ko-KR" altLang="en-US" sz="3810" b="1" dirty="0">
                <a:solidFill>
                  <a:schemeClr val="accent6"/>
                </a:solidFill>
                <a:latin typeface="나눔고딕OTF ExtraBold" panose="020D0904000000000000" pitchFamily="34" charset="-127"/>
                <a:ea typeface="나눔고딕OTF ExtraBold" panose="020D0904000000000000" pitchFamily="34" charset="-127"/>
              </a:endParaRP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FF209AA4-6DDB-4F69-1BB7-2B360992C900}"/>
                </a:ext>
              </a:extLst>
            </p:cNvPr>
            <p:cNvSpPr txBox="1"/>
            <p:nvPr/>
          </p:nvSpPr>
          <p:spPr>
            <a:xfrm>
              <a:off x="2765568" y="2080385"/>
              <a:ext cx="5905150" cy="7504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3266" dirty="0" err="1">
                  <a:latin typeface="G마켓 산스 TTF Medium" panose="02000000000000000000" pitchFamily="2" charset="-127"/>
                  <a:ea typeface="G마켓 산스 TTF Medium" panose="02000000000000000000" pitchFamily="2" charset="-127"/>
                </a:rPr>
                <a:t>Ilsandong</a:t>
              </a:r>
              <a:r>
                <a:rPr lang="ko-KR" altLang="en-US" sz="3266" dirty="0">
                  <a:latin typeface="G마켓 산스 TTF Medium" panose="02000000000000000000" pitchFamily="2" charset="-127"/>
                  <a:ea typeface="G마켓 산스 TTF Medium" panose="02000000000000000000" pitchFamily="2" charset="-127"/>
                </a:rPr>
                <a:t> </a:t>
              </a:r>
              <a:r>
                <a:rPr lang="en-US" altLang="ko-KR" sz="3266" dirty="0">
                  <a:latin typeface="G마켓 산스 TTF Medium" panose="02000000000000000000" pitchFamily="2" charset="-127"/>
                  <a:ea typeface="G마켓 산스 TTF Medium" panose="02000000000000000000" pitchFamily="2" charset="-127"/>
                </a:rPr>
                <a:t>905 </a:t>
              </a:r>
              <a:r>
                <a:rPr lang="en-US" altLang="ko-KR" sz="3266" dirty="0" err="1">
                  <a:latin typeface="G마켓 산스 TTF Medium" panose="02000000000000000000" pitchFamily="2" charset="-127"/>
                  <a:ea typeface="G마켓 산스 TTF Medium" panose="02000000000000000000" pitchFamily="2" charset="-127"/>
                </a:rPr>
                <a:t>Ilwon</a:t>
              </a:r>
              <a:endParaRPr lang="en-US" altLang="ko-KR" sz="3266" dirty="0">
                <a:latin typeface="G마켓 산스 TTF Medium" panose="02000000000000000000" pitchFamily="2" charset="-127"/>
                <a:ea typeface="G마켓 산스 TTF Medium" panose="02000000000000000000" pitchFamily="2" charset="-127"/>
              </a:endParaRPr>
            </a:p>
            <a:p>
              <a:endParaRPr lang="en-US" altLang="ko-KR" sz="270" dirty="0">
                <a:latin typeface="G마켓 산스 TTF Medium" panose="02000000000000000000" pitchFamily="2" charset="-127"/>
                <a:ea typeface="G마켓 산스 TTF Medium" panose="02000000000000000000" pitchFamily="2" charset="-127"/>
              </a:endParaRPr>
            </a:p>
            <a:p>
              <a:r>
                <a:rPr lang="en-US" altLang="ko-KR" sz="2500" dirty="0">
                  <a:latin typeface="G마켓 산스 TTF Medium" panose="02000000000000000000" pitchFamily="2" charset="-127"/>
                  <a:ea typeface="G마켓 산스 TTF Medium" panose="02000000000000000000" pitchFamily="2" charset="-127"/>
                </a:rPr>
                <a:t>Dragon Playground, Hanging Bridge, </a:t>
              </a:r>
              <a:r>
                <a:rPr lang="en-US" altLang="ko-KR" sz="2500" dirty="0" err="1">
                  <a:latin typeface="G마켓 산스 TTF Medium" panose="02000000000000000000" pitchFamily="2" charset="-127"/>
                  <a:ea typeface="G마켓 산스 TTF Medium" panose="02000000000000000000" pitchFamily="2" charset="-127"/>
                </a:rPr>
                <a:t>Daewangam</a:t>
              </a:r>
              <a:r>
                <a:rPr lang="en-US" altLang="ko-KR" sz="2500" dirty="0">
                  <a:latin typeface="G마켓 산스 TTF Medium" panose="02000000000000000000" pitchFamily="2" charset="-127"/>
                  <a:ea typeface="G마켓 산스 TTF Medium" panose="02000000000000000000" pitchFamily="2" charset="-127"/>
                </a:rPr>
                <a:t> park Camping Area </a:t>
              </a:r>
              <a:r>
                <a:rPr lang="en-US" altLang="ko-KR" sz="2500" dirty="0" err="1">
                  <a:latin typeface="G마켓 산스 TTF Medium" panose="02000000000000000000" pitchFamily="2" charset="-127"/>
                  <a:ea typeface="G마켓 산스 TTF Medium" panose="02000000000000000000" pitchFamily="2" charset="-127"/>
                </a:rPr>
                <a:t>atbp</a:t>
              </a:r>
              <a:r>
                <a:rPr lang="en-US" altLang="ko-KR" sz="2500" dirty="0">
                  <a:latin typeface="G마켓 산스 TTF Medium" panose="02000000000000000000" pitchFamily="2" charset="-127"/>
                  <a:ea typeface="G마켓 산스 TTF Medium" panose="02000000000000000000" pitchFamily="2" charset="-127"/>
                </a:rPr>
                <a:t>.</a:t>
              </a:r>
              <a:endParaRPr lang="ko-KR" altLang="en-US" sz="2500" dirty="0">
                <a:latin typeface="G마켓 산스 TTF Medium" panose="02000000000000000000" pitchFamily="2" charset="-127"/>
                <a:ea typeface="G마켓 산스 TTF Medium" panose="02000000000000000000" pitchFamily="2" charset="-127"/>
              </a:endParaRPr>
            </a:p>
          </p:txBody>
        </p:sp>
        <p:pic>
          <p:nvPicPr>
            <p:cNvPr id="2" name="그림 1"/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7445" y="2162779"/>
              <a:ext cx="270815" cy="270815"/>
            </a:xfrm>
            <a:prstGeom prst="rect">
              <a:avLst/>
            </a:prstGeom>
          </p:spPr>
        </p:pic>
        <p:pic>
          <p:nvPicPr>
            <p:cNvPr id="35" name="그림 34"/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7445" y="2533183"/>
              <a:ext cx="270815" cy="270815"/>
            </a:xfrm>
            <a:prstGeom prst="rect">
              <a:avLst/>
            </a:prstGeom>
          </p:spPr>
        </p:pic>
      </p:grpSp>
      <p:grpSp>
        <p:nvGrpSpPr>
          <p:cNvPr id="8" name="그룹 7"/>
          <p:cNvGrpSpPr/>
          <p:nvPr/>
        </p:nvGrpSpPr>
        <p:grpSpPr>
          <a:xfrm>
            <a:off x="2811273" y="4648665"/>
            <a:ext cx="12258348" cy="2269671"/>
            <a:chOff x="725989" y="3475269"/>
            <a:chExt cx="7763674" cy="1667972"/>
          </a:xfrm>
        </p:grpSpPr>
        <p:sp>
          <p:nvSpPr>
            <p:cNvPr id="62" name="육각형 61">
              <a:extLst>
                <a:ext uri="{FF2B5EF4-FFF2-40B4-BE49-F238E27FC236}">
                  <a16:creationId xmlns:a16="http://schemas.microsoft.com/office/drawing/2014/main" id="{5BA30C6E-B86A-A784-66E8-17141E22504D}"/>
                </a:ext>
              </a:extLst>
            </p:cNvPr>
            <p:cNvSpPr/>
            <p:nvPr/>
          </p:nvSpPr>
          <p:spPr>
            <a:xfrm>
              <a:off x="755274" y="3659108"/>
              <a:ext cx="1261346" cy="1225867"/>
            </a:xfrm>
            <a:prstGeom prst="hexagon">
              <a:avLst/>
            </a:prstGeom>
            <a:blipFill dpi="0"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49">
                <a:blipFill dpi="0" rotWithShape="1"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</a:endParaRPr>
            </a:p>
          </p:txBody>
        </p:sp>
        <p:sp>
          <p:nvSpPr>
            <p:cNvPr id="63" name="육각형 62">
              <a:extLst>
                <a:ext uri="{FF2B5EF4-FFF2-40B4-BE49-F238E27FC236}">
                  <a16:creationId xmlns:a16="http://schemas.microsoft.com/office/drawing/2014/main" id="{DA4FE0FB-9D19-83BE-FB74-589ACCAA8CB6}"/>
                </a:ext>
              </a:extLst>
            </p:cNvPr>
            <p:cNvSpPr/>
            <p:nvPr/>
          </p:nvSpPr>
          <p:spPr>
            <a:xfrm rot="5400000">
              <a:off x="617437" y="3583821"/>
              <a:ext cx="1574001" cy="1356898"/>
            </a:xfrm>
            <a:prstGeom prst="hexagon">
              <a:avLst/>
            </a:prstGeom>
            <a:noFill/>
            <a:ln w="1270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49"/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E07494A2-63B4-6BD1-1DF9-5499939697F1}"/>
                </a:ext>
              </a:extLst>
            </p:cNvPr>
            <p:cNvSpPr txBox="1"/>
            <p:nvPr/>
          </p:nvSpPr>
          <p:spPr>
            <a:xfrm>
              <a:off x="2477413" y="3515558"/>
              <a:ext cx="4459176" cy="4987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ko-KR" altLang="en-US" sz="3810" b="1" dirty="0">
                <a:solidFill>
                  <a:schemeClr val="accent1"/>
                </a:solidFill>
                <a:latin typeface="나눔고딕OTF ExtraBold" panose="020D0904000000000000" pitchFamily="34" charset="-127"/>
                <a:ea typeface="나눔고딕OTF ExtraBold" panose="020D0904000000000000" pitchFamily="34" charset="-127"/>
              </a:endParaRP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FF209AA4-6DDB-4F69-1BB7-2B360992C900}"/>
                </a:ext>
              </a:extLst>
            </p:cNvPr>
            <p:cNvSpPr txBox="1"/>
            <p:nvPr/>
          </p:nvSpPr>
          <p:spPr>
            <a:xfrm>
              <a:off x="2772877" y="4053978"/>
              <a:ext cx="5716786" cy="10892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3266" dirty="0" err="1">
                  <a:latin typeface="G마켓 산스 TTF Medium" panose="02000000000000000000" pitchFamily="2" charset="-127"/>
                  <a:ea typeface="G마켓 산스 TTF Medium" panose="02000000000000000000" pitchFamily="2" charset="-127"/>
                </a:rPr>
                <a:t>Jeonhadong</a:t>
              </a:r>
              <a:r>
                <a:rPr lang="en-US" altLang="ko-KR" sz="3266" dirty="0">
                  <a:latin typeface="G마켓 산스 TTF Medium" panose="02000000000000000000" pitchFamily="2" charset="-127"/>
                  <a:ea typeface="G마켓 산스 TTF Medium" panose="02000000000000000000" pitchFamily="2" charset="-127"/>
                </a:rPr>
                <a:t> 155</a:t>
              </a:r>
            </a:p>
            <a:p>
              <a:r>
                <a:rPr lang="en-US" altLang="ko-KR" sz="2500" dirty="0" err="1">
                  <a:latin typeface="G마켓 산스 TTF Medium" panose="02000000000000000000" pitchFamily="2" charset="-127"/>
                  <a:ea typeface="G마켓 산스 TTF Medium" panose="02000000000000000000" pitchFamily="2" charset="-127"/>
                </a:rPr>
                <a:t>Ehersisyong</a:t>
              </a:r>
              <a:r>
                <a:rPr lang="en-US" altLang="ko-KR" sz="2500" dirty="0">
                  <a:latin typeface="G마켓 산스 TTF Medium" panose="02000000000000000000" pitchFamily="2" charset="-127"/>
                  <a:ea typeface="G마켓 산스 TTF Medium" panose="02000000000000000000" pitchFamily="2" charset="-127"/>
                </a:rPr>
                <a:t> </a:t>
              </a:r>
              <a:r>
                <a:rPr lang="en-US" altLang="ko-KR" sz="2500" dirty="0" err="1">
                  <a:latin typeface="G마켓 산스 TTF Medium" panose="02000000000000000000" pitchFamily="2" charset="-127"/>
                  <a:ea typeface="G마켓 산스 TTF Medium" panose="02000000000000000000" pitchFamily="2" charset="-127"/>
                </a:rPr>
                <a:t>paglalakad</a:t>
              </a:r>
              <a:r>
                <a:rPr lang="en-US" altLang="ko-KR" sz="2500" dirty="0">
                  <a:latin typeface="G마켓 산스 TTF Medium" panose="02000000000000000000" pitchFamily="2" charset="-127"/>
                  <a:ea typeface="G마켓 산스 TTF Medium" panose="02000000000000000000" pitchFamily="2" charset="-127"/>
                </a:rPr>
                <a:t>, </a:t>
              </a:r>
              <a:r>
                <a:rPr lang="en-US" altLang="ko-KR" sz="2500" dirty="0" err="1">
                  <a:latin typeface="G마켓 산스 TTF Medium" panose="02000000000000000000" pitchFamily="2" charset="-127"/>
                  <a:ea typeface="G마켓 산스 TTF Medium" panose="02000000000000000000" pitchFamily="2" charset="-127"/>
                </a:rPr>
                <a:t>Palaruan</a:t>
              </a:r>
              <a:r>
                <a:rPr lang="en-US" altLang="ko-KR" sz="2500" dirty="0">
                  <a:latin typeface="G마켓 산스 TTF Medium" panose="02000000000000000000" pitchFamily="2" charset="-127"/>
                  <a:ea typeface="G마켓 산스 TTF Medium" panose="02000000000000000000" pitchFamily="2" charset="-127"/>
                </a:rPr>
                <a:t> ng </a:t>
              </a:r>
              <a:r>
                <a:rPr lang="en-US" altLang="ko-KR" sz="2500" dirty="0" err="1">
                  <a:latin typeface="G마켓 산스 TTF Medium" panose="02000000000000000000" pitchFamily="2" charset="-127"/>
                  <a:ea typeface="G마켓 산스 TTF Medium" panose="02000000000000000000" pitchFamily="2" charset="-127"/>
                </a:rPr>
                <a:t>pambata</a:t>
              </a:r>
              <a:r>
                <a:rPr lang="en-US" altLang="ko-KR" sz="2500" dirty="0">
                  <a:latin typeface="G마켓 산스 TTF Medium" panose="02000000000000000000" pitchFamily="2" charset="-127"/>
                  <a:ea typeface="G마켓 산스 TTF Medium" panose="02000000000000000000" pitchFamily="2" charset="-127"/>
                </a:rPr>
                <a:t>, Lugar ng </a:t>
              </a:r>
              <a:r>
                <a:rPr lang="en-US" altLang="ko-KR" sz="2500" dirty="0" err="1">
                  <a:latin typeface="G마켓 산스 TTF Medium" panose="02000000000000000000" pitchFamily="2" charset="-127"/>
                  <a:ea typeface="G마켓 산스 TTF Medium" panose="02000000000000000000" pitchFamily="2" charset="-127"/>
                </a:rPr>
                <a:t>Pageehersisyo,Badminton</a:t>
              </a:r>
              <a:r>
                <a:rPr lang="en-US" altLang="ko-KR" sz="2500" dirty="0">
                  <a:latin typeface="G마켓 산스 TTF Medium" panose="02000000000000000000" pitchFamily="2" charset="-127"/>
                  <a:ea typeface="G마켓 산스 TTF Medium" panose="02000000000000000000" pitchFamily="2" charset="-127"/>
                </a:rPr>
                <a:t> area</a:t>
              </a:r>
              <a:r>
                <a:rPr lang="ko-KR" altLang="en-US" sz="2500" dirty="0">
                  <a:latin typeface="G마켓 산스 TTF Medium" panose="02000000000000000000" pitchFamily="2" charset="-127"/>
                  <a:ea typeface="G마켓 산스 TTF Medium" panose="02000000000000000000" pitchFamily="2" charset="-127"/>
                </a:rPr>
                <a:t> </a:t>
              </a:r>
              <a:r>
                <a:rPr lang="en-US" altLang="ko-KR" sz="2500" dirty="0" err="1">
                  <a:latin typeface="G마켓 산스 TTF Medium" panose="02000000000000000000" pitchFamily="2" charset="-127"/>
                  <a:ea typeface="G마켓 산스 TTF Medium" panose="02000000000000000000" pitchFamily="2" charset="-127"/>
                </a:rPr>
                <a:t>atbp</a:t>
              </a:r>
              <a:r>
                <a:rPr lang="en-US" altLang="ko-KR" sz="3266" dirty="0">
                  <a:latin typeface="G마켓 산스 TTF Medium" panose="02000000000000000000" pitchFamily="2" charset="-127"/>
                  <a:ea typeface="G마켓 산스 TTF Medium" panose="02000000000000000000" pitchFamily="2" charset="-127"/>
                </a:rPr>
                <a:t>.</a:t>
              </a:r>
              <a:endParaRPr lang="ko-KR" altLang="en-US" sz="3266" dirty="0">
                <a:latin typeface="G마켓 산스 TTF Medium" panose="02000000000000000000" pitchFamily="2" charset="-127"/>
                <a:ea typeface="G마켓 산스 TTF Medium" panose="02000000000000000000" pitchFamily="2" charset="-127"/>
              </a:endParaRPr>
            </a:p>
          </p:txBody>
        </p:sp>
        <p:pic>
          <p:nvPicPr>
            <p:cNvPr id="36" name="그림 35"/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7445" y="4107541"/>
              <a:ext cx="270815" cy="270815"/>
            </a:xfrm>
            <a:prstGeom prst="rect">
              <a:avLst/>
            </a:prstGeom>
          </p:spPr>
        </p:pic>
        <p:pic>
          <p:nvPicPr>
            <p:cNvPr id="37" name="그림 36"/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7445" y="4477945"/>
              <a:ext cx="270815" cy="270815"/>
            </a:xfrm>
            <a:prstGeom prst="rect">
              <a:avLst/>
            </a:prstGeom>
          </p:spPr>
        </p:pic>
      </p:grpSp>
      <p:grpSp>
        <p:nvGrpSpPr>
          <p:cNvPr id="9" name="그룹 8"/>
          <p:cNvGrpSpPr/>
          <p:nvPr/>
        </p:nvGrpSpPr>
        <p:grpSpPr>
          <a:xfrm>
            <a:off x="2811270" y="6935730"/>
            <a:ext cx="12370012" cy="2493879"/>
            <a:chOff x="725989" y="5125173"/>
            <a:chExt cx="7886390" cy="1832741"/>
          </a:xfrm>
        </p:grpSpPr>
        <p:sp>
          <p:nvSpPr>
            <p:cNvPr id="69" name="육각형 68">
              <a:extLst>
                <a:ext uri="{FF2B5EF4-FFF2-40B4-BE49-F238E27FC236}">
                  <a16:creationId xmlns:a16="http://schemas.microsoft.com/office/drawing/2014/main" id="{5BA30C6E-B86A-A784-66E8-17141E22504D}"/>
                </a:ext>
              </a:extLst>
            </p:cNvPr>
            <p:cNvSpPr/>
            <p:nvPr/>
          </p:nvSpPr>
          <p:spPr>
            <a:xfrm>
              <a:off x="755468" y="5530838"/>
              <a:ext cx="1293515" cy="1274280"/>
            </a:xfrm>
            <a:prstGeom prst="hexagon">
              <a:avLst/>
            </a:prstGeom>
            <a:blipFill dpi="0"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49"/>
            </a:p>
          </p:txBody>
        </p:sp>
        <p:sp>
          <p:nvSpPr>
            <p:cNvPr id="70" name="육각형 69">
              <a:extLst>
                <a:ext uri="{FF2B5EF4-FFF2-40B4-BE49-F238E27FC236}">
                  <a16:creationId xmlns:a16="http://schemas.microsoft.com/office/drawing/2014/main" id="{DA4FE0FB-9D19-83BE-FB74-589ACCAA8CB6}"/>
                </a:ext>
              </a:extLst>
            </p:cNvPr>
            <p:cNvSpPr/>
            <p:nvPr/>
          </p:nvSpPr>
          <p:spPr>
            <a:xfrm rot="5400000">
              <a:off x="617437" y="5492465"/>
              <a:ext cx="1574001" cy="1356898"/>
            </a:xfrm>
            <a:prstGeom prst="hexagon">
              <a:avLst/>
            </a:prstGeom>
            <a:noFill/>
            <a:ln w="1270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49"/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E07494A2-63B4-6BD1-1DF9-5499939697F1}"/>
                </a:ext>
              </a:extLst>
            </p:cNvPr>
            <p:cNvSpPr txBox="1"/>
            <p:nvPr/>
          </p:nvSpPr>
          <p:spPr>
            <a:xfrm>
              <a:off x="2365737" y="5125173"/>
              <a:ext cx="4069465" cy="9296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3810" dirty="0">
                  <a:solidFill>
                    <a:schemeClr val="accent2"/>
                  </a:solidFill>
                  <a:latin typeface="나눔고딕OTF ExtraBold" panose="020D0904000000000000" pitchFamily="34" charset="-127"/>
                  <a:ea typeface="나눔고딕OTF ExtraBold" panose="020D0904000000000000" pitchFamily="34" charset="-127"/>
                </a:rPr>
                <a:t>  </a:t>
              </a:r>
              <a:r>
                <a:rPr lang="en-US" altLang="ko-KR" sz="3810" b="1" dirty="0" err="1">
                  <a:solidFill>
                    <a:schemeClr val="accent2"/>
                  </a:solidFill>
                  <a:latin typeface="나눔고딕OTF ExtraBold" panose="020D0904000000000000" pitchFamily="34" charset="-127"/>
                  <a:ea typeface="나눔고딕OTF ExtraBold" panose="020D0904000000000000" pitchFamily="34" charset="-127"/>
                </a:rPr>
                <a:t>Soepyeong</a:t>
              </a:r>
              <a:r>
                <a:rPr lang="en-US" altLang="ko-KR" sz="3810" b="1" dirty="0">
                  <a:solidFill>
                    <a:schemeClr val="accent2"/>
                  </a:solidFill>
                  <a:latin typeface="나눔고딕OTF ExtraBold" panose="020D0904000000000000" pitchFamily="34" charset="-127"/>
                  <a:ea typeface="나눔고딕OTF ExtraBold" panose="020D0904000000000000" pitchFamily="34" charset="-127"/>
                </a:rPr>
                <a:t> </a:t>
              </a:r>
              <a:r>
                <a:rPr lang="en-US" altLang="ko-KR" sz="3810" b="1" dirty="0" err="1">
                  <a:solidFill>
                    <a:schemeClr val="accent2"/>
                  </a:solidFill>
                  <a:latin typeface="나눔고딕OTF ExtraBold" panose="020D0904000000000000" pitchFamily="34" charset="-127"/>
                  <a:ea typeface="나눔고딕OTF ExtraBold" panose="020D0904000000000000" pitchFamily="34" charset="-127"/>
                </a:rPr>
                <a:t>Childrens</a:t>
              </a:r>
              <a:r>
                <a:rPr lang="en-US" altLang="ko-KR" sz="3810" b="1" dirty="0">
                  <a:solidFill>
                    <a:schemeClr val="accent2"/>
                  </a:solidFill>
                  <a:latin typeface="나눔고딕OTF ExtraBold" panose="020D0904000000000000" pitchFamily="34" charset="-127"/>
                  <a:ea typeface="나눔고딕OTF ExtraBold" panose="020D0904000000000000" pitchFamily="34" charset="-127"/>
                </a:rPr>
                <a:t> Park</a:t>
              </a:r>
              <a:endParaRPr lang="ko-KR" altLang="en-US" sz="3810" b="1" dirty="0">
                <a:solidFill>
                  <a:schemeClr val="accent2"/>
                </a:solidFill>
                <a:latin typeface="나눔고딕OTF ExtraBold" panose="020D0904000000000000" pitchFamily="34" charset="-127"/>
                <a:ea typeface="나눔고딕OTF ExtraBold" panose="020D0904000000000000" pitchFamily="34" charset="-127"/>
              </a:endParaRP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FF209AA4-6DDB-4F69-1BB7-2B360992C900}"/>
                </a:ext>
              </a:extLst>
            </p:cNvPr>
            <p:cNvSpPr txBox="1"/>
            <p:nvPr/>
          </p:nvSpPr>
          <p:spPr>
            <a:xfrm>
              <a:off x="2772878" y="5962622"/>
              <a:ext cx="5839501" cy="9800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3266" dirty="0" err="1">
                  <a:latin typeface="G마켓 산스 TTF Medium" panose="02000000000000000000" pitchFamily="2" charset="-127"/>
                  <a:ea typeface="G마켓 산스 TTF Medium" panose="02000000000000000000" pitchFamily="2" charset="-127"/>
                </a:rPr>
                <a:t>Dongbudong</a:t>
              </a:r>
              <a:r>
                <a:rPr lang="ko-KR" altLang="en-US" sz="3266" dirty="0">
                  <a:latin typeface="G마켓 산스 TTF Medium" panose="02000000000000000000" pitchFamily="2" charset="-127"/>
                  <a:ea typeface="G마켓 산스 TTF Medium" panose="02000000000000000000" pitchFamily="2" charset="-127"/>
                </a:rPr>
                <a:t> </a:t>
              </a:r>
              <a:r>
                <a:rPr lang="en-US" altLang="ko-KR" sz="3266" dirty="0">
                  <a:latin typeface="G마켓 산스 TTF Medium" panose="02000000000000000000" pitchFamily="2" charset="-127"/>
                  <a:ea typeface="G마켓 산스 TTF Medium" panose="02000000000000000000" pitchFamily="2" charset="-127"/>
                </a:rPr>
                <a:t>112 </a:t>
              </a:r>
              <a:r>
                <a:rPr lang="en-US" altLang="ko-KR" sz="3266" dirty="0" err="1">
                  <a:latin typeface="G마켓 산스 TTF Medium" panose="02000000000000000000" pitchFamily="2" charset="-127"/>
                  <a:ea typeface="G마켓 산스 TTF Medium" panose="02000000000000000000" pitchFamily="2" charset="-127"/>
                </a:rPr>
                <a:t>Ilwon</a:t>
              </a:r>
              <a:endParaRPr lang="en-US" altLang="ko-KR" sz="3266" dirty="0">
                <a:latin typeface="G마켓 산스 TTF Medium" panose="02000000000000000000" pitchFamily="2" charset="-127"/>
                <a:ea typeface="G마켓 산스 TTF Medium" panose="02000000000000000000" pitchFamily="2" charset="-127"/>
              </a:endParaRPr>
            </a:p>
            <a:p>
              <a:r>
                <a:rPr lang="en-US" altLang="ko-KR" sz="2400" dirty="0">
                  <a:latin typeface="G마켓 산스 TTF Medium" panose="02000000000000000000" pitchFamily="2" charset="-127"/>
                  <a:ea typeface="G마켓 산스 TTF Medium" panose="02000000000000000000" pitchFamily="2" charset="-127"/>
                </a:rPr>
                <a:t>Rail sledding area, Picnic area, </a:t>
              </a:r>
              <a:r>
                <a:rPr lang="en-US" altLang="ko-KR" sz="2400" dirty="0" err="1">
                  <a:latin typeface="G마켓 산스 TTF Medium" panose="02000000000000000000" pitchFamily="2" charset="-127"/>
                  <a:ea typeface="G마켓 산스 TTF Medium" panose="02000000000000000000" pitchFamily="2" charset="-127"/>
                </a:rPr>
                <a:t>Entablado</a:t>
              </a:r>
              <a:r>
                <a:rPr lang="en-US" altLang="ko-KR" sz="2400" dirty="0">
                  <a:latin typeface="G마켓 산스 TTF Medium" panose="02000000000000000000" pitchFamily="2" charset="-127"/>
                  <a:ea typeface="G마켓 산스 TTF Medium" panose="02000000000000000000" pitchFamily="2" charset="-127"/>
                </a:rPr>
                <a:t> </a:t>
              </a:r>
              <a:r>
                <a:rPr lang="en-US" altLang="ko-KR" sz="2400" dirty="0" err="1">
                  <a:latin typeface="G마켓 산스 TTF Medium" panose="02000000000000000000" pitchFamily="2" charset="-127"/>
                  <a:ea typeface="G마켓 산스 TTF Medium" panose="02000000000000000000" pitchFamily="2" charset="-127"/>
                </a:rPr>
                <a:t>sa</a:t>
              </a:r>
              <a:r>
                <a:rPr lang="en-US" altLang="ko-KR" sz="2400" dirty="0">
                  <a:latin typeface="G마켓 산스 TTF Medium" panose="02000000000000000000" pitchFamily="2" charset="-127"/>
                  <a:ea typeface="G마켓 산스 TTF Medium" panose="02000000000000000000" pitchFamily="2" charset="-127"/>
                </a:rPr>
                <a:t> </a:t>
              </a:r>
              <a:r>
                <a:rPr lang="en-US" altLang="ko-KR" sz="2400" dirty="0" err="1">
                  <a:latin typeface="G마켓 산스 TTF Medium" panose="02000000000000000000" pitchFamily="2" charset="-127"/>
                  <a:ea typeface="G마켓 산스 TTF Medium" panose="02000000000000000000" pitchFamily="2" charset="-127"/>
                </a:rPr>
                <a:t>labas</a:t>
              </a:r>
              <a:r>
                <a:rPr lang="en-US" altLang="ko-KR" sz="2400" dirty="0">
                  <a:latin typeface="G마켓 산스 TTF Medium" panose="02000000000000000000" pitchFamily="2" charset="-127"/>
                  <a:ea typeface="G마켓 산스 TTF Medium" panose="02000000000000000000" pitchFamily="2" charset="-127"/>
                </a:rPr>
                <a:t>, </a:t>
              </a:r>
              <a:r>
                <a:rPr lang="en-US" altLang="ko-KR" sz="2400" dirty="0" err="1">
                  <a:latin typeface="G마켓 산스 TTF Medium" panose="02000000000000000000" pitchFamily="2" charset="-127"/>
                  <a:ea typeface="G마켓 산스 TTF Medium" panose="02000000000000000000" pitchFamily="2" charset="-127"/>
                </a:rPr>
                <a:t>Palaruan</a:t>
              </a:r>
              <a:r>
                <a:rPr lang="en-US" altLang="ko-KR" sz="2400" dirty="0">
                  <a:latin typeface="G마켓 산스 TTF Medium" panose="02000000000000000000" pitchFamily="2" charset="-127"/>
                  <a:ea typeface="G마켓 산스 TTF Medium" panose="02000000000000000000" pitchFamily="2" charset="-127"/>
                </a:rPr>
                <a:t> </a:t>
              </a:r>
              <a:r>
                <a:rPr lang="en-US" altLang="ko-KR" sz="2400" dirty="0" err="1">
                  <a:latin typeface="G마켓 산스 TTF Medium" panose="02000000000000000000" pitchFamily="2" charset="-127"/>
                  <a:ea typeface="G마켓 산스 TTF Medium" panose="02000000000000000000" pitchFamily="2" charset="-127"/>
                </a:rPr>
                <a:t>Atbp</a:t>
              </a:r>
              <a:r>
                <a:rPr lang="en-US" altLang="ko-KR" sz="2400" dirty="0">
                  <a:latin typeface="G마켓 산스 TTF Medium" panose="02000000000000000000" pitchFamily="2" charset="-127"/>
                  <a:ea typeface="G마켓 산스 TTF Medium" panose="02000000000000000000" pitchFamily="2" charset="-127"/>
                </a:rPr>
                <a:t>.</a:t>
              </a:r>
              <a:endParaRPr lang="ko-KR" altLang="en-US" sz="2400" dirty="0">
                <a:latin typeface="G마켓 산스 TTF Medium" panose="02000000000000000000" pitchFamily="2" charset="-127"/>
                <a:ea typeface="G마켓 산스 TTF Medium" panose="02000000000000000000" pitchFamily="2" charset="-127"/>
              </a:endParaRPr>
            </a:p>
          </p:txBody>
        </p:sp>
        <p:pic>
          <p:nvPicPr>
            <p:cNvPr id="38" name="그림 37"/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7445" y="6032653"/>
              <a:ext cx="270815" cy="270815"/>
            </a:xfrm>
            <a:prstGeom prst="rect">
              <a:avLst/>
            </a:prstGeom>
          </p:spPr>
        </p:pic>
        <p:pic>
          <p:nvPicPr>
            <p:cNvPr id="39" name="그림 38"/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7445" y="6403057"/>
              <a:ext cx="270815" cy="270815"/>
            </a:xfrm>
            <a:prstGeom prst="rect">
              <a:avLst/>
            </a:prstGeom>
          </p:spPr>
        </p:pic>
      </p:grpSp>
      <p:sp>
        <p:nvSpPr>
          <p:cNvPr id="4" name="직사각형 3"/>
          <p:cNvSpPr/>
          <p:nvPr/>
        </p:nvSpPr>
        <p:spPr>
          <a:xfrm>
            <a:off x="5490010" y="4635759"/>
            <a:ext cx="511197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4000" b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Myeongdeok</a:t>
            </a:r>
            <a:r>
              <a:rPr lang="en-US" altLang="ko-KR" sz="40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Lake Park</a:t>
            </a:r>
            <a:endParaRPr lang="ko-KR" altLang="en-US" sz="40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0918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그룹 1018"/>
          <p:cNvGrpSpPr/>
          <p:nvPr/>
        </p:nvGrpSpPr>
        <p:grpSpPr>
          <a:xfrm>
            <a:off x="-89016" y="593627"/>
            <a:ext cx="18947457" cy="9831005"/>
            <a:chOff x="-356981" y="-436295"/>
            <a:chExt cx="18947457" cy="1085982"/>
          </a:xfrm>
        </p:grpSpPr>
        <p:pic>
          <p:nvPicPr>
            <p:cNvPr id="44" name="Object 6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-356981" y="-436295"/>
              <a:ext cx="18947457" cy="1085982"/>
            </a:xfrm>
            <a:prstGeom prst="rect">
              <a:avLst/>
            </a:prstGeom>
          </p:spPr>
        </p:pic>
      </p:grpSp>
      <p:grpSp>
        <p:nvGrpSpPr>
          <p:cNvPr id="1001" name="그룹 1001"/>
          <p:cNvGrpSpPr/>
          <p:nvPr/>
        </p:nvGrpSpPr>
        <p:grpSpPr>
          <a:xfrm>
            <a:off x="-356981" y="-436295"/>
            <a:ext cx="18947457" cy="1085982"/>
            <a:chOff x="-356981" y="-436295"/>
            <a:chExt cx="18947457" cy="1085982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-356981" y="-436295"/>
              <a:ext cx="18947457" cy="1085982"/>
            </a:xfrm>
            <a:prstGeom prst="rect">
              <a:avLst/>
            </a:prstGeom>
          </p:spPr>
        </p:pic>
      </p:grpSp>
      <p:pic>
        <p:nvPicPr>
          <p:cNvPr id="5" name="Object 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3020611" y="118298"/>
            <a:ext cx="5604243" cy="504595"/>
          </a:xfrm>
          <a:prstGeom prst="rect">
            <a:avLst/>
          </a:prstGeom>
        </p:spPr>
      </p:pic>
      <p:pic>
        <p:nvPicPr>
          <p:cNvPr id="6" name="Object 5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22175" y="149994"/>
            <a:ext cx="1853795" cy="443633"/>
          </a:xfrm>
          <a:prstGeom prst="rect">
            <a:avLst/>
          </a:prstGeom>
        </p:spPr>
      </p:pic>
      <p:grpSp>
        <p:nvGrpSpPr>
          <p:cNvPr id="1002" name="그룹 1002"/>
          <p:cNvGrpSpPr/>
          <p:nvPr/>
        </p:nvGrpSpPr>
        <p:grpSpPr>
          <a:xfrm>
            <a:off x="2883379" y="68812"/>
            <a:ext cx="1158428" cy="21429"/>
            <a:chOff x="2883379" y="68812"/>
            <a:chExt cx="1158428" cy="21429"/>
          </a:xfrm>
        </p:grpSpPr>
        <p:pic>
          <p:nvPicPr>
            <p:cNvPr id="8" name="Object 7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 rot="5400000">
              <a:off x="2883379" y="68812"/>
              <a:ext cx="1158428" cy="21429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14243908" y="68812"/>
            <a:ext cx="1158428" cy="21429"/>
            <a:chOff x="14243908" y="68812"/>
            <a:chExt cx="1158428" cy="21429"/>
          </a:xfrm>
        </p:grpSpPr>
        <p:pic>
          <p:nvPicPr>
            <p:cNvPr id="11" name="Object 10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 rot="5400000">
              <a:off x="14243908" y="68812"/>
              <a:ext cx="1158428" cy="21429"/>
            </a:xfrm>
            <a:prstGeom prst="rect">
              <a:avLst/>
            </a:prstGeom>
          </p:spPr>
        </p:pic>
      </p:grpSp>
      <p:grpSp>
        <p:nvGrpSpPr>
          <p:cNvPr id="1004" name="그룹 1004"/>
          <p:cNvGrpSpPr/>
          <p:nvPr/>
        </p:nvGrpSpPr>
        <p:grpSpPr>
          <a:xfrm>
            <a:off x="-461563" y="649687"/>
            <a:ext cx="19452819" cy="21429"/>
            <a:chOff x="-461563" y="649687"/>
            <a:chExt cx="19452819" cy="21429"/>
          </a:xfrm>
        </p:grpSpPr>
        <p:pic>
          <p:nvPicPr>
            <p:cNvPr id="14" name="Object 13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-461563" y="649687"/>
              <a:ext cx="19452819" cy="21429"/>
            </a:xfrm>
            <a:prstGeom prst="rect">
              <a:avLst/>
            </a:prstGeom>
          </p:spPr>
        </p:pic>
      </p:grpSp>
      <p:pic>
        <p:nvPicPr>
          <p:cNvPr id="16" name="Object 15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192527" y="97220"/>
            <a:ext cx="7442843" cy="573310"/>
          </a:xfrm>
          <a:prstGeom prst="rect">
            <a:avLst/>
          </a:prstGeom>
        </p:spPr>
      </p:pic>
      <p:grpSp>
        <p:nvGrpSpPr>
          <p:cNvPr id="1005" name="그룹 1005"/>
          <p:cNvGrpSpPr/>
          <p:nvPr/>
        </p:nvGrpSpPr>
        <p:grpSpPr>
          <a:xfrm>
            <a:off x="1796781" y="5946105"/>
            <a:ext cx="2020119" cy="1727559"/>
            <a:chOff x="1796781" y="5946105"/>
            <a:chExt cx="2020119" cy="1727559"/>
          </a:xfrm>
        </p:grpSpPr>
        <p:pic>
          <p:nvPicPr>
            <p:cNvPr id="18" name="Object 17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478243" y="7005366"/>
              <a:ext cx="2507620" cy="802344"/>
            </a:xfrm>
            <a:prstGeom prst="rect">
              <a:avLst/>
            </a:prstGeom>
          </p:spPr>
        </p:pic>
        <p:pic>
          <p:nvPicPr>
            <p:cNvPr id="19" name="Object 18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815227" y="5450446"/>
              <a:ext cx="2256863" cy="2291548"/>
            </a:xfrm>
            <a:prstGeom prst="rect">
              <a:avLst/>
            </a:prstGeom>
          </p:spPr>
        </p:pic>
      </p:grpSp>
      <p:grpSp>
        <p:nvGrpSpPr>
          <p:cNvPr id="1006" name="그룹 1006"/>
          <p:cNvGrpSpPr/>
          <p:nvPr/>
        </p:nvGrpSpPr>
        <p:grpSpPr>
          <a:xfrm>
            <a:off x="-423468" y="5171431"/>
            <a:ext cx="19452819" cy="21429"/>
            <a:chOff x="-423468" y="5171429"/>
            <a:chExt cx="19452819" cy="21429"/>
          </a:xfrm>
        </p:grpSpPr>
        <p:pic>
          <p:nvPicPr>
            <p:cNvPr id="22" name="Object 21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-423468" y="5171429"/>
              <a:ext cx="19452819" cy="21429"/>
            </a:xfrm>
            <a:prstGeom prst="rect">
              <a:avLst/>
            </a:prstGeom>
          </p:spPr>
        </p:pic>
      </p:grpSp>
      <p:grpSp>
        <p:nvGrpSpPr>
          <p:cNvPr id="1007" name="그룹 1007"/>
          <p:cNvGrpSpPr/>
          <p:nvPr/>
        </p:nvGrpSpPr>
        <p:grpSpPr>
          <a:xfrm>
            <a:off x="8528553" y="4519029"/>
            <a:ext cx="1228608" cy="1228608"/>
            <a:chOff x="8528553" y="4519029"/>
            <a:chExt cx="1228608" cy="1228608"/>
          </a:xfrm>
        </p:grpSpPr>
        <p:pic>
          <p:nvPicPr>
            <p:cNvPr id="25" name="Object 24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8528553" y="4519029"/>
              <a:ext cx="1228608" cy="1228608"/>
            </a:xfrm>
            <a:prstGeom prst="rect">
              <a:avLst/>
            </a:prstGeom>
          </p:spPr>
        </p:pic>
      </p:grpSp>
      <p:grpSp>
        <p:nvGrpSpPr>
          <p:cNvPr id="1008" name="그룹 1008"/>
          <p:cNvGrpSpPr/>
          <p:nvPr/>
        </p:nvGrpSpPr>
        <p:grpSpPr>
          <a:xfrm>
            <a:off x="-583552" y="8347509"/>
            <a:ext cx="19452819" cy="21429"/>
            <a:chOff x="-583552" y="8347509"/>
            <a:chExt cx="19452819" cy="21429"/>
          </a:xfrm>
        </p:grpSpPr>
        <p:pic>
          <p:nvPicPr>
            <p:cNvPr id="28" name="Object 27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-583552" y="8347509"/>
              <a:ext cx="19452819" cy="21429"/>
            </a:xfrm>
            <a:prstGeom prst="rect">
              <a:avLst/>
            </a:prstGeom>
          </p:spPr>
        </p:pic>
      </p:grpSp>
      <p:pic>
        <p:nvPicPr>
          <p:cNvPr id="30" name="Object 29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8173208" y="4694524"/>
            <a:ext cx="1955674" cy="1080027"/>
          </a:xfrm>
          <a:prstGeom prst="rect">
            <a:avLst/>
          </a:prstGeom>
        </p:spPr>
      </p:pic>
      <p:pic>
        <p:nvPicPr>
          <p:cNvPr id="31" name="Object 30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4735632" y="1300547"/>
            <a:ext cx="9134617" cy="3263941"/>
          </a:xfrm>
          <a:prstGeom prst="rect">
            <a:avLst/>
          </a:prstGeom>
        </p:spPr>
      </p:pic>
      <p:pic>
        <p:nvPicPr>
          <p:cNvPr id="32" name="Object 31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5887585" y="3276518"/>
            <a:ext cx="6023232" cy="910012"/>
          </a:xfrm>
          <a:prstGeom prst="rect">
            <a:avLst/>
          </a:prstGeom>
        </p:spPr>
      </p:pic>
      <p:grpSp>
        <p:nvGrpSpPr>
          <p:cNvPr id="1009" name="그룹 1009"/>
          <p:cNvGrpSpPr/>
          <p:nvPr/>
        </p:nvGrpSpPr>
        <p:grpSpPr>
          <a:xfrm>
            <a:off x="4964802" y="5946105"/>
            <a:ext cx="2020119" cy="1733454"/>
            <a:chOff x="4964800" y="5946105"/>
            <a:chExt cx="2020119" cy="1733454"/>
          </a:xfrm>
        </p:grpSpPr>
        <p:pic>
          <p:nvPicPr>
            <p:cNvPr id="34" name="Object 33"/>
            <p:cNvPicPr>
              <a:picLocks noChangeAspect="1"/>
            </p:cNvPicPr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4886424" y="7011262"/>
              <a:ext cx="2258068" cy="836915"/>
            </a:xfrm>
            <a:prstGeom prst="rect">
              <a:avLst/>
            </a:prstGeom>
          </p:spPr>
        </p:pic>
        <p:pic>
          <p:nvPicPr>
            <p:cNvPr id="35" name="Object 34"/>
            <p:cNvPicPr>
              <a:picLocks noChangeAspect="1"/>
            </p:cNvPicPr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4983256" y="5450446"/>
              <a:ext cx="2323529" cy="2291548"/>
            </a:xfrm>
            <a:prstGeom prst="rect">
              <a:avLst/>
            </a:prstGeom>
          </p:spPr>
        </p:pic>
      </p:grpSp>
      <p:grpSp>
        <p:nvGrpSpPr>
          <p:cNvPr id="1010" name="그룹 1010"/>
          <p:cNvGrpSpPr/>
          <p:nvPr/>
        </p:nvGrpSpPr>
        <p:grpSpPr>
          <a:xfrm>
            <a:off x="8132821" y="5946105"/>
            <a:ext cx="2020119" cy="1733454"/>
            <a:chOff x="8132819" y="5946105"/>
            <a:chExt cx="2020119" cy="1733454"/>
          </a:xfrm>
        </p:grpSpPr>
        <p:pic>
          <p:nvPicPr>
            <p:cNvPr id="38" name="Object 37"/>
            <p:cNvPicPr>
              <a:picLocks noChangeAspect="1"/>
            </p:cNvPicPr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7744966" y="7011262"/>
              <a:ext cx="2586668" cy="836915"/>
            </a:xfrm>
            <a:prstGeom prst="rect">
              <a:avLst/>
            </a:prstGeom>
          </p:spPr>
        </p:pic>
        <p:pic>
          <p:nvPicPr>
            <p:cNvPr id="39" name="Object 38"/>
            <p:cNvPicPr>
              <a:picLocks noChangeAspect="1"/>
            </p:cNvPicPr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8151275" y="5450446"/>
              <a:ext cx="2314005" cy="2291548"/>
            </a:xfrm>
            <a:prstGeom prst="rect">
              <a:avLst/>
            </a:prstGeom>
          </p:spPr>
        </p:pic>
      </p:grpSp>
      <p:grpSp>
        <p:nvGrpSpPr>
          <p:cNvPr id="1011" name="그룹 1011"/>
          <p:cNvGrpSpPr/>
          <p:nvPr/>
        </p:nvGrpSpPr>
        <p:grpSpPr>
          <a:xfrm>
            <a:off x="11300840" y="5946105"/>
            <a:ext cx="2020119" cy="1733454"/>
            <a:chOff x="11300838" y="5946105"/>
            <a:chExt cx="2020119" cy="1733454"/>
          </a:xfrm>
        </p:grpSpPr>
        <p:pic>
          <p:nvPicPr>
            <p:cNvPr id="42" name="Object 41"/>
            <p:cNvPicPr>
              <a:picLocks noChangeAspect="1"/>
            </p:cNvPicPr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0801433" y="7011262"/>
              <a:ext cx="2688791" cy="802344"/>
            </a:xfrm>
            <a:prstGeom prst="rect">
              <a:avLst/>
            </a:prstGeom>
          </p:spPr>
        </p:pic>
        <p:pic>
          <p:nvPicPr>
            <p:cNvPr id="43" name="Object 42"/>
            <p:cNvPicPr>
              <a:picLocks noChangeAspect="1"/>
            </p:cNvPicPr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1319313" y="5450446"/>
              <a:ext cx="2314005" cy="2291548"/>
            </a:xfrm>
            <a:prstGeom prst="rect">
              <a:avLst/>
            </a:prstGeom>
          </p:spPr>
        </p:pic>
      </p:grpSp>
      <p:grpSp>
        <p:nvGrpSpPr>
          <p:cNvPr id="1012" name="그룹 1012"/>
          <p:cNvGrpSpPr/>
          <p:nvPr/>
        </p:nvGrpSpPr>
        <p:grpSpPr>
          <a:xfrm>
            <a:off x="14468857" y="5946105"/>
            <a:ext cx="2020119" cy="1733454"/>
            <a:chOff x="14468857" y="5946105"/>
            <a:chExt cx="2020119" cy="1733454"/>
          </a:xfrm>
        </p:grpSpPr>
        <p:pic>
          <p:nvPicPr>
            <p:cNvPr id="46" name="Object 45"/>
            <p:cNvPicPr>
              <a:picLocks noChangeAspect="1"/>
            </p:cNvPicPr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4081005" y="7011262"/>
              <a:ext cx="2586668" cy="802344"/>
            </a:xfrm>
            <a:prstGeom prst="rect">
              <a:avLst/>
            </a:prstGeom>
          </p:spPr>
        </p:pic>
        <p:pic>
          <p:nvPicPr>
            <p:cNvPr id="47" name="Object 46"/>
            <p:cNvPicPr>
              <a:picLocks noChangeAspect="1"/>
            </p:cNvPicPr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4487237" y="5450446"/>
              <a:ext cx="2314005" cy="2291548"/>
            </a:xfrm>
            <a:prstGeom prst="rect">
              <a:avLst/>
            </a:prstGeom>
          </p:spPr>
        </p:pic>
      </p:grpSp>
      <p:sp>
        <p:nvSpPr>
          <p:cNvPr id="40" name="TextBox 39"/>
          <p:cNvSpPr txBox="1"/>
          <p:nvPr/>
        </p:nvSpPr>
        <p:spPr>
          <a:xfrm>
            <a:off x="8687457" y="9705175"/>
            <a:ext cx="463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>
                <a:solidFill>
                  <a:schemeClr val="bg1"/>
                </a:solidFill>
                <a:latin typeface="Lucida Sans Typewriter" panose="020B0509030504030204" pitchFamily="49" charset="0"/>
              </a:rPr>
              <a:t>01</a:t>
            </a:r>
            <a:endParaRPr lang="ko-KR" altLang="en-US" b="1" dirty="0">
              <a:solidFill>
                <a:schemeClr val="bg1"/>
              </a:solidFill>
              <a:latin typeface="Lucida Sans Typewriter" panose="020B0509030504030204" pitchFamily="49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952201" y="3435084"/>
            <a:ext cx="6293067" cy="400110"/>
          </a:xfrm>
          <a:prstGeom prst="rect">
            <a:avLst/>
          </a:prstGeom>
          <a:solidFill>
            <a:srgbClr val="1D574F"/>
          </a:solidFill>
          <a:ln>
            <a:solidFill>
              <a:srgbClr val="1D574F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ko-KR" sz="2000" dirty="0" err="1">
                <a:solidFill>
                  <a:schemeClr val="bg1"/>
                </a:solidFill>
              </a:rPr>
              <a:t>Gabay</a:t>
            </a:r>
            <a:r>
              <a:rPr lang="en-US" altLang="ko-KR" sz="2000" dirty="0">
                <a:solidFill>
                  <a:schemeClr val="bg1"/>
                </a:solidFill>
              </a:rPr>
              <a:t> </a:t>
            </a:r>
            <a:r>
              <a:rPr lang="en-US" altLang="ko-KR" sz="2000" dirty="0" err="1">
                <a:solidFill>
                  <a:schemeClr val="bg1"/>
                </a:solidFill>
              </a:rPr>
              <a:t>sa</a:t>
            </a:r>
            <a:r>
              <a:rPr lang="en-US" altLang="ko-KR" sz="2000" dirty="0">
                <a:solidFill>
                  <a:schemeClr val="bg1"/>
                </a:solidFill>
              </a:rPr>
              <a:t> </a:t>
            </a:r>
            <a:r>
              <a:rPr lang="en-US" altLang="ko-KR" sz="2000" dirty="0" err="1">
                <a:solidFill>
                  <a:schemeClr val="bg1"/>
                </a:solidFill>
              </a:rPr>
              <a:t>turismo</a:t>
            </a:r>
            <a:r>
              <a:rPr lang="en-US" altLang="ko-KR" sz="2000" dirty="0">
                <a:solidFill>
                  <a:schemeClr val="bg1"/>
                </a:solidFill>
              </a:rPr>
              <a:t> para </a:t>
            </a:r>
            <a:r>
              <a:rPr lang="en-US" altLang="ko-KR" sz="2000" dirty="0" err="1">
                <a:solidFill>
                  <a:schemeClr val="bg1"/>
                </a:solidFill>
              </a:rPr>
              <a:t>sa</a:t>
            </a:r>
            <a:r>
              <a:rPr lang="en-US" altLang="ko-KR" sz="2000" dirty="0">
                <a:solidFill>
                  <a:schemeClr val="bg1"/>
                </a:solidFill>
              </a:rPr>
              <a:t> Dong-</a:t>
            </a:r>
            <a:r>
              <a:rPr lang="en-US" altLang="ko-KR" sz="2000" dirty="0" err="1">
                <a:solidFill>
                  <a:schemeClr val="bg1"/>
                </a:solidFill>
              </a:rPr>
              <a:t>gu</a:t>
            </a:r>
            <a:r>
              <a:rPr lang="en-US" altLang="ko-KR" sz="2000" dirty="0">
                <a:solidFill>
                  <a:schemeClr val="bg1"/>
                </a:solidFill>
              </a:rPr>
              <a:t>, Ulsan Metropolitan City</a:t>
            </a:r>
            <a:endParaRPr lang="ko-KR" altLang="en-US" sz="20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192527" y="1940123"/>
            <a:ext cx="7994520" cy="1569660"/>
          </a:xfrm>
          <a:prstGeom prst="rect">
            <a:avLst/>
          </a:prstGeom>
          <a:solidFill>
            <a:srgbClr val="1D574F"/>
          </a:solidFill>
          <a:ln>
            <a:solidFill>
              <a:srgbClr val="1D574F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ko-KR" sz="9600" dirty="0" err="1">
                <a:solidFill>
                  <a:schemeClr val="bg1"/>
                </a:solidFill>
              </a:rPr>
              <a:t>Mga</a:t>
            </a:r>
            <a:r>
              <a:rPr lang="en-US" altLang="ko-KR" sz="9600" dirty="0">
                <a:solidFill>
                  <a:schemeClr val="bg1"/>
                </a:solidFill>
              </a:rPr>
              <a:t> </a:t>
            </a:r>
            <a:r>
              <a:rPr lang="en-US" altLang="ko-KR" sz="9600" dirty="0" err="1">
                <a:solidFill>
                  <a:schemeClr val="bg1"/>
                </a:solidFill>
              </a:rPr>
              <a:t>Nilalaman</a:t>
            </a:r>
            <a:endParaRPr lang="ko-KR" altLang="en-US" sz="96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78243" y="7005366"/>
            <a:ext cx="2593847" cy="923330"/>
          </a:xfrm>
          <a:prstGeom prst="rect">
            <a:avLst/>
          </a:prstGeom>
          <a:solidFill>
            <a:srgbClr val="1D574F"/>
          </a:solidFill>
          <a:ln>
            <a:solidFill>
              <a:srgbClr val="1D574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 err="1">
                <a:solidFill>
                  <a:schemeClr val="bg1"/>
                </a:solidFill>
              </a:rPr>
              <a:t>Kabuoang</a:t>
            </a:r>
            <a:r>
              <a:rPr lang="en-US" altLang="ko-KR" dirty="0">
                <a:solidFill>
                  <a:schemeClr val="bg1"/>
                </a:solidFill>
              </a:rPr>
              <a:t> </a:t>
            </a:r>
            <a:r>
              <a:rPr lang="en-US" altLang="ko-KR" dirty="0" err="1">
                <a:solidFill>
                  <a:schemeClr val="bg1"/>
                </a:solidFill>
              </a:rPr>
              <a:t>ideya</a:t>
            </a:r>
            <a:r>
              <a:rPr lang="en-US" altLang="ko-KR" dirty="0">
                <a:solidFill>
                  <a:schemeClr val="bg1"/>
                </a:solidFill>
              </a:rPr>
              <a:t> ng Dong-</a:t>
            </a:r>
            <a:r>
              <a:rPr lang="en-US" altLang="ko-KR" dirty="0" err="1">
                <a:solidFill>
                  <a:schemeClr val="bg1"/>
                </a:solidFill>
              </a:rPr>
              <a:t>gu</a:t>
            </a:r>
            <a:r>
              <a:rPr lang="en-US" altLang="ko-KR" dirty="0">
                <a:solidFill>
                  <a:schemeClr val="bg1"/>
                </a:solidFill>
              </a:rPr>
              <a:t> Ulsan Metropolitan City</a:t>
            </a:r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342987" y="7005366"/>
            <a:ext cx="3325368" cy="923330"/>
          </a:xfrm>
          <a:prstGeom prst="rect">
            <a:avLst/>
          </a:prstGeom>
          <a:solidFill>
            <a:srgbClr val="1D574F"/>
          </a:solidFill>
          <a:ln>
            <a:solidFill>
              <a:srgbClr val="1D574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 err="1">
                <a:solidFill>
                  <a:schemeClr val="bg1"/>
                </a:solidFill>
              </a:rPr>
              <a:t>Introduksyon</a:t>
            </a:r>
            <a:r>
              <a:rPr lang="en-US" altLang="ko-KR" dirty="0">
                <a:solidFill>
                  <a:schemeClr val="bg1"/>
                </a:solidFill>
              </a:rPr>
              <a:t> </a:t>
            </a:r>
            <a:r>
              <a:rPr lang="en-US" altLang="ko-KR" dirty="0" err="1">
                <a:solidFill>
                  <a:schemeClr val="bg1"/>
                </a:solidFill>
              </a:rPr>
              <a:t>sa</a:t>
            </a:r>
            <a:r>
              <a:rPr lang="en-US" altLang="ko-KR" dirty="0">
                <a:solidFill>
                  <a:schemeClr val="bg1"/>
                </a:solidFill>
              </a:rPr>
              <a:t> </a:t>
            </a:r>
            <a:r>
              <a:rPr lang="en-US" altLang="ko-KR" dirty="0" err="1">
                <a:solidFill>
                  <a:schemeClr val="bg1"/>
                </a:solidFill>
              </a:rPr>
              <a:t>pangunahing</a:t>
            </a:r>
            <a:r>
              <a:rPr lang="en-US" altLang="ko-KR" dirty="0">
                <a:solidFill>
                  <a:schemeClr val="bg1"/>
                </a:solidFill>
              </a:rPr>
              <a:t> </a:t>
            </a:r>
            <a:r>
              <a:rPr lang="en-US" altLang="ko-KR" dirty="0" err="1">
                <a:solidFill>
                  <a:schemeClr val="bg1"/>
                </a:solidFill>
              </a:rPr>
              <a:t>lugar</a:t>
            </a:r>
            <a:r>
              <a:rPr lang="en-US" altLang="ko-KR" dirty="0">
                <a:solidFill>
                  <a:schemeClr val="bg1"/>
                </a:solidFill>
              </a:rPr>
              <a:t> ng </a:t>
            </a:r>
            <a:r>
              <a:rPr lang="en-US" altLang="ko-KR" dirty="0" err="1">
                <a:solidFill>
                  <a:schemeClr val="bg1"/>
                </a:solidFill>
              </a:rPr>
              <a:t>turismo</a:t>
            </a:r>
            <a:r>
              <a:rPr lang="en-US" altLang="ko-KR" dirty="0">
                <a:solidFill>
                  <a:schemeClr val="bg1"/>
                </a:solidFill>
              </a:rPr>
              <a:t> at </a:t>
            </a:r>
            <a:r>
              <a:rPr lang="en-US" altLang="ko-KR" dirty="0" err="1">
                <a:solidFill>
                  <a:schemeClr val="bg1"/>
                </a:solidFill>
              </a:rPr>
              <a:t>Programa</a:t>
            </a:r>
            <a:r>
              <a:rPr lang="en-US" altLang="ko-KR" dirty="0">
                <a:solidFill>
                  <a:schemeClr val="bg1"/>
                </a:solidFill>
              </a:rPr>
              <a:t> ng Dong-</a:t>
            </a:r>
            <a:r>
              <a:rPr lang="en-US" altLang="ko-KR" dirty="0" err="1">
                <a:solidFill>
                  <a:schemeClr val="bg1"/>
                </a:solidFill>
              </a:rPr>
              <a:t>gu</a:t>
            </a:r>
            <a:r>
              <a:rPr lang="en-US" altLang="ko-KR" dirty="0">
                <a:solidFill>
                  <a:schemeClr val="bg1"/>
                </a:solidFill>
              </a:rPr>
              <a:t> Ulsan</a:t>
            </a:r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10755637" y="7001742"/>
            <a:ext cx="3325368" cy="923330"/>
          </a:xfrm>
          <a:prstGeom prst="rect">
            <a:avLst/>
          </a:prstGeom>
          <a:solidFill>
            <a:srgbClr val="1D574F"/>
          </a:solidFill>
          <a:ln>
            <a:solidFill>
              <a:srgbClr val="1D574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 err="1">
                <a:solidFill>
                  <a:schemeClr val="bg1"/>
                </a:solidFill>
              </a:rPr>
              <a:t>Rekomendasyon</a:t>
            </a:r>
            <a:r>
              <a:rPr lang="en-US" altLang="ko-KR" dirty="0">
                <a:solidFill>
                  <a:schemeClr val="bg1"/>
                </a:solidFill>
              </a:rPr>
              <a:t> </a:t>
            </a:r>
            <a:r>
              <a:rPr lang="en-US" altLang="ko-KR" dirty="0" err="1">
                <a:solidFill>
                  <a:schemeClr val="bg1"/>
                </a:solidFill>
              </a:rPr>
              <a:t>sa</a:t>
            </a:r>
            <a:r>
              <a:rPr lang="en-US" altLang="ko-KR" dirty="0">
                <a:solidFill>
                  <a:schemeClr val="bg1"/>
                </a:solidFill>
              </a:rPr>
              <a:t> social media ng </a:t>
            </a:r>
            <a:r>
              <a:rPr lang="en-US" altLang="ko-KR" dirty="0" err="1">
                <a:solidFill>
                  <a:schemeClr val="bg1"/>
                </a:solidFill>
              </a:rPr>
              <a:t>mga</a:t>
            </a:r>
            <a:r>
              <a:rPr lang="en-US" altLang="ko-KR" dirty="0">
                <a:solidFill>
                  <a:schemeClr val="bg1"/>
                </a:solidFill>
              </a:rPr>
              <a:t> </a:t>
            </a:r>
            <a:r>
              <a:rPr lang="en-US" altLang="ko-KR" dirty="0" err="1">
                <a:solidFill>
                  <a:schemeClr val="bg1"/>
                </a:solidFill>
              </a:rPr>
              <a:t>lugar</a:t>
            </a:r>
            <a:r>
              <a:rPr lang="en-US" altLang="ko-KR" dirty="0">
                <a:solidFill>
                  <a:schemeClr val="bg1"/>
                </a:solidFill>
              </a:rPr>
              <a:t>  </a:t>
            </a:r>
            <a:r>
              <a:rPr lang="en-US" altLang="ko-KR" dirty="0" err="1">
                <a:solidFill>
                  <a:schemeClr val="bg1"/>
                </a:solidFill>
              </a:rPr>
              <a:t>sa</a:t>
            </a:r>
            <a:r>
              <a:rPr lang="en-US" altLang="ko-KR" dirty="0">
                <a:solidFill>
                  <a:schemeClr val="bg1"/>
                </a:solidFill>
              </a:rPr>
              <a:t> </a:t>
            </a:r>
            <a:r>
              <a:rPr lang="en-US" altLang="ko-KR" dirty="0" err="1">
                <a:solidFill>
                  <a:schemeClr val="bg1"/>
                </a:solidFill>
              </a:rPr>
              <a:t>pagkuha</a:t>
            </a:r>
            <a:r>
              <a:rPr lang="en-US" altLang="ko-KR" dirty="0">
                <a:solidFill>
                  <a:schemeClr val="bg1"/>
                </a:solidFill>
              </a:rPr>
              <a:t> ng </a:t>
            </a:r>
            <a:r>
              <a:rPr lang="en-US" altLang="ko-KR" dirty="0" err="1">
                <a:solidFill>
                  <a:schemeClr val="bg1"/>
                </a:solidFill>
              </a:rPr>
              <a:t>lawaran</a:t>
            </a:r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7856634" y="7103375"/>
            <a:ext cx="2825026" cy="923330"/>
          </a:xfrm>
          <a:prstGeom prst="rect">
            <a:avLst/>
          </a:prstGeom>
          <a:solidFill>
            <a:srgbClr val="1D574F"/>
          </a:solidFill>
          <a:ln>
            <a:solidFill>
              <a:srgbClr val="1D574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 err="1">
                <a:solidFill>
                  <a:schemeClr val="bg1"/>
                </a:solidFill>
              </a:rPr>
              <a:t>Introduksyon</a:t>
            </a:r>
            <a:r>
              <a:rPr lang="en-US" altLang="ko-KR" dirty="0">
                <a:solidFill>
                  <a:schemeClr val="bg1"/>
                </a:solidFill>
              </a:rPr>
              <a:t> </a:t>
            </a:r>
            <a:r>
              <a:rPr lang="en-US" altLang="ko-KR" dirty="0" err="1">
                <a:solidFill>
                  <a:schemeClr val="bg1"/>
                </a:solidFill>
              </a:rPr>
              <a:t>sa</a:t>
            </a:r>
            <a:r>
              <a:rPr lang="en-US" altLang="ko-KR" dirty="0">
                <a:solidFill>
                  <a:schemeClr val="bg1"/>
                </a:solidFill>
              </a:rPr>
              <a:t> </a:t>
            </a:r>
            <a:r>
              <a:rPr lang="en-US" altLang="ko-KR" dirty="0" err="1">
                <a:solidFill>
                  <a:schemeClr val="bg1"/>
                </a:solidFill>
              </a:rPr>
              <a:t>seksyon</a:t>
            </a:r>
            <a:r>
              <a:rPr lang="en-US" altLang="ko-KR" dirty="0">
                <a:solidFill>
                  <a:schemeClr val="bg1"/>
                </a:solidFill>
              </a:rPr>
              <a:t> ng Ulsan Dong-</a:t>
            </a:r>
            <a:r>
              <a:rPr lang="en-US" altLang="ko-KR" dirty="0" err="1">
                <a:solidFill>
                  <a:schemeClr val="bg1"/>
                </a:solidFill>
              </a:rPr>
              <a:t>gu</a:t>
            </a:r>
            <a:r>
              <a:rPr lang="en-US" altLang="ko-KR" dirty="0">
                <a:solidFill>
                  <a:schemeClr val="bg1"/>
                </a:solidFill>
              </a:rPr>
              <a:t>, </a:t>
            </a:r>
            <a:r>
              <a:rPr lang="en-US" altLang="ko-KR" dirty="0" err="1">
                <a:solidFill>
                  <a:schemeClr val="bg1"/>
                </a:solidFill>
              </a:rPr>
              <a:t>Haeparang</a:t>
            </a:r>
            <a:r>
              <a:rPr lang="en-US" altLang="ko-KR" dirty="0">
                <a:solidFill>
                  <a:schemeClr val="bg1"/>
                </a:solidFill>
              </a:rPr>
              <a:t> track </a:t>
            </a:r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14299892" y="6964875"/>
            <a:ext cx="3325368" cy="646331"/>
          </a:xfrm>
          <a:prstGeom prst="rect">
            <a:avLst/>
          </a:prstGeom>
          <a:solidFill>
            <a:srgbClr val="1D574F"/>
          </a:solidFill>
          <a:ln>
            <a:solidFill>
              <a:srgbClr val="1D574F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chemeClr val="bg1"/>
                </a:solidFill>
              </a:rPr>
              <a:t>Channel ng </a:t>
            </a:r>
            <a:r>
              <a:rPr lang="en-US" altLang="ko-KR" dirty="0" err="1">
                <a:solidFill>
                  <a:schemeClr val="bg1"/>
                </a:solidFill>
              </a:rPr>
              <a:t>promosyon</a:t>
            </a:r>
            <a:r>
              <a:rPr lang="en-US" altLang="ko-KR" dirty="0">
                <a:solidFill>
                  <a:schemeClr val="bg1"/>
                </a:solidFill>
              </a:rPr>
              <a:t> ng </a:t>
            </a:r>
            <a:r>
              <a:rPr lang="en-US" altLang="ko-KR" dirty="0" err="1">
                <a:solidFill>
                  <a:schemeClr val="bg1"/>
                </a:solidFill>
              </a:rPr>
              <a:t>turismo</a:t>
            </a:r>
            <a:r>
              <a:rPr lang="en-US" altLang="ko-KR" dirty="0">
                <a:solidFill>
                  <a:schemeClr val="bg1"/>
                </a:solidFill>
              </a:rPr>
              <a:t> </a:t>
            </a:r>
            <a:r>
              <a:rPr lang="en-US" altLang="ko-KR" dirty="0" err="1">
                <a:solidFill>
                  <a:schemeClr val="bg1"/>
                </a:solidFill>
              </a:rPr>
              <a:t>sa</a:t>
            </a:r>
            <a:r>
              <a:rPr lang="en-US" altLang="ko-KR" dirty="0">
                <a:solidFill>
                  <a:schemeClr val="bg1"/>
                </a:solidFill>
              </a:rPr>
              <a:t> Dong-</a:t>
            </a:r>
            <a:r>
              <a:rPr lang="en-US" altLang="ko-KR" dirty="0" err="1">
                <a:solidFill>
                  <a:schemeClr val="bg1"/>
                </a:solidFill>
              </a:rPr>
              <a:t>gu</a:t>
            </a:r>
            <a:r>
              <a:rPr lang="en-US" altLang="ko-KR" dirty="0">
                <a:solidFill>
                  <a:schemeClr val="bg1"/>
                </a:solidFill>
              </a:rPr>
              <a:t> Ulsan</a:t>
            </a:r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10" name="모서리가 둥근 직사각형 9"/>
          <p:cNvSpPr/>
          <p:nvPr/>
        </p:nvSpPr>
        <p:spPr>
          <a:xfrm>
            <a:off x="7679334" y="4519029"/>
            <a:ext cx="3065746" cy="1255522"/>
          </a:xfrm>
          <a:prstGeom prst="roundRect">
            <a:avLst/>
          </a:prstGeom>
          <a:solidFill>
            <a:schemeClr val="bg1"/>
          </a:solidFill>
          <a:ln>
            <a:solidFill>
              <a:srgbClr val="1D57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dirty="0" err="1">
                <a:solidFill>
                  <a:srgbClr val="1D574F"/>
                </a:solidFill>
              </a:rPr>
              <a:t>Pagkakasunod</a:t>
            </a:r>
            <a:endParaRPr lang="ko-KR" altLang="en-US" sz="3600" dirty="0">
              <a:solidFill>
                <a:srgbClr val="1D574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896590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 descr="https://search.pstatic.net/common/?src=http%3A%2F%2Fblogfiles.naver.net%2FMjAyMzA1MjJfMzIg%2FMDAxNjg0NzE0MDc3NzUz.QredtG4meEPSxHa2fCciP-dzzBwFXvnEdGYJBDkyYs4g.Y6qcD7WIftFhHkIVcRjo6xB7Z5bLTil_tyz7jLm1-j4g.JPEG.yarndye%2FIMG_5183.jpg&amp;type=sc960_83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3820" y="2530009"/>
            <a:ext cx="9982157" cy="6894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EF0D9C49-4AE6-F762-FC04-3EA46266B85A}"/>
              </a:ext>
            </a:extLst>
          </p:cNvPr>
          <p:cNvSpPr txBox="1"/>
          <p:nvPr/>
        </p:nvSpPr>
        <p:spPr>
          <a:xfrm>
            <a:off x="367919" y="1477362"/>
            <a:ext cx="17549997" cy="5949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3266" b="1" dirty="0" err="1">
                <a:solidFill>
                  <a:schemeClr val="tx2"/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Mga</a:t>
            </a:r>
            <a:r>
              <a:rPr lang="en-US" altLang="ko-KR" sz="3266" b="1" dirty="0">
                <a:solidFill>
                  <a:schemeClr val="tx2"/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 </a:t>
            </a:r>
            <a:r>
              <a:rPr lang="en-US" altLang="ko-KR" sz="3266" b="1" dirty="0" err="1">
                <a:solidFill>
                  <a:schemeClr val="tx2"/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multa</a:t>
            </a:r>
            <a:r>
              <a:rPr lang="en-US" altLang="ko-KR" sz="3266" b="1" dirty="0">
                <a:solidFill>
                  <a:schemeClr val="tx2"/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 para </a:t>
            </a:r>
            <a:r>
              <a:rPr lang="en-US" altLang="ko-KR" sz="3266" b="1" dirty="0" err="1">
                <a:solidFill>
                  <a:schemeClr val="tx2"/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sa</a:t>
            </a:r>
            <a:r>
              <a:rPr lang="en-US" altLang="ko-KR" sz="3266" b="1" dirty="0">
                <a:solidFill>
                  <a:schemeClr val="tx2"/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 </a:t>
            </a:r>
            <a:r>
              <a:rPr lang="en-US" altLang="ko-KR" sz="3266" b="1" dirty="0" err="1">
                <a:solidFill>
                  <a:schemeClr val="tx2"/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mga</a:t>
            </a:r>
            <a:r>
              <a:rPr lang="en-US" altLang="ko-KR" sz="3266" b="1" dirty="0">
                <a:solidFill>
                  <a:schemeClr val="tx2"/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 </a:t>
            </a:r>
            <a:r>
              <a:rPr lang="en-US" altLang="ko-KR" sz="3266" b="1" dirty="0" err="1">
                <a:solidFill>
                  <a:schemeClr val="tx2"/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ipinagbabawal</a:t>
            </a:r>
            <a:r>
              <a:rPr lang="en-US" altLang="ko-KR" sz="3266" b="1" dirty="0">
                <a:solidFill>
                  <a:schemeClr val="tx2"/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 </a:t>
            </a:r>
            <a:r>
              <a:rPr lang="en-US" altLang="ko-KR" sz="3266" b="1" dirty="0" err="1">
                <a:solidFill>
                  <a:schemeClr val="tx2"/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na</a:t>
            </a:r>
            <a:r>
              <a:rPr lang="en-US" altLang="ko-KR" sz="3266" b="1" dirty="0">
                <a:solidFill>
                  <a:schemeClr val="tx2"/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 </a:t>
            </a:r>
            <a:r>
              <a:rPr lang="en-US" altLang="ko-KR" sz="3266" b="1" dirty="0" err="1">
                <a:solidFill>
                  <a:schemeClr val="tx2"/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aktibidad</a:t>
            </a:r>
            <a:r>
              <a:rPr lang="en-US" altLang="ko-KR" sz="3266" b="1" dirty="0">
                <a:solidFill>
                  <a:schemeClr val="tx2"/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 at </a:t>
            </a:r>
            <a:r>
              <a:rPr lang="en-US" altLang="ko-KR" sz="3266" b="1" dirty="0" err="1">
                <a:solidFill>
                  <a:schemeClr val="tx2"/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paglabag</a:t>
            </a:r>
            <a:r>
              <a:rPr lang="en-US" altLang="ko-KR" sz="3266" b="1" dirty="0">
                <a:solidFill>
                  <a:schemeClr val="tx2"/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 </a:t>
            </a:r>
            <a:r>
              <a:rPr lang="en-US" altLang="ko-KR" sz="3266" b="1" dirty="0" err="1">
                <a:solidFill>
                  <a:schemeClr val="tx2"/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sa</a:t>
            </a:r>
            <a:r>
              <a:rPr lang="en-US" altLang="ko-KR" sz="3266" b="1" dirty="0">
                <a:solidFill>
                  <a:schemeClr val="tx2"/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 </a:t>
            </a:r>
            <a:r>
              <a:rPr lang="en-US" altLang="ko-KR" sz="3266" b="1" dirty="0" err="1">
                <a:solidFill>
                  <a:schemeClr val="tx2"/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parke</a:t>
            </a:r>
            <a:endParaRPr lang="ko-KR" altLang="en-US" sz="3266" b="1" dirty="0">
              <a:solidFill>
                <a:schemeClr val="tx2"/>
              </a:solidFill>
              <a:latin typeface="G마켓 산스 TTF Bold" panose="02000000000000000000" pitchFamily="2" charset="-127"/>
              <a:ea typeface="G마켓 산스 TTF Bold" panose="02000000000000000000" pitchFamily="2" charset="-127"/>
            </a:endParaRPr>
          </a:p>
        </p:txBody>
      </p:sp>
      <p:sp>
        <p:nvSpPr>
          <p:cNvPr id="21" name="직사각형 20">
            <a:extLst>
              <a:ext uri="{FF2B5EF4-FFF2-40B4-BE49-F238E27FC236}">
                <a16:creationId xmlns:a16="http://schemas.microsoft.com/office/drawing/2014/main" id="{7EAF49C6-1A1C-8BC4-ADAC-51FBE4512D8A}"/>
              </a:ext>
            </a:extLst>
          </p:cNvPr>
          <p:cNvSpPr>
            <a:spLocks/>
          </p:cNvSpPr>
          <p:nvPr/>
        </p:nvSpPr>
        <p:spPr>
          <a:xfrm>
            <a:off x="4163819" y="7542612"/>
            <a:ext cx="9958207" cy="1897800"/>
          </a:xfrm>
          <a:prstGeom prst="rect">
            <a:avLst/>
          </a:prstGeom>
          <a:solidFill>
            <a:schemeClr val="tx1">
              <a:lumMod val="95000"/>
              <a:lumOff val="5000"/>
              <a:alpha val="72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49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4CCE088-992C-5A9F-2387-69E9EDD64BFB}"/>
              </a:ext>
            </a:extLst>
          </p:cNvPr>
          <p:cNvSpPr txBox="1"/>
          <p:nvPr/>
        </p:nvSpPr>
        <p:spPr>
          <a:xfrm>
            <a:off x="2448282" y="269961"/>
            <a:ext cx="2685351" cy="5949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altLang="ko-KR" sz="1633">
                <a:solidFill>
                  <a:schemeClr val="bg2">
                    <a:lumMod val="50000"/>
                  </a:schemeClr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Katayuan ng Parke</a:t>
            </a:r>
          </a:p>
          <a:p>
            <a:r>
              <a:rPr lang="nb-NO" altLang="ko-KR" sz="1633">
                <a:solidFill>
                  <a:schemeClr val="bg2">
                    <a:lumMod val="50000"/>
                  </a:schemeClr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at gabay sa paggamit</a:t>
            </a:r>
            <a:endParaRPr lang="nb-NO" altLang="ko-KR" sz="1633" dirty="0">
              <a:solidFill>
                <a:schemeClr val="bg2">
                  <a:lumMod val="50000"/>
                </a:schemeClr>
              </a:solidFill>
              <a:latin typeface="G마켓 산스 TTF Bold" panose="02000000000000000000" pitchFamily="2" charset="-127"/>
              <a:ea typeface="G마켓 산스 TTF Bold" panose="02000000000000000000" pitchFamily="2" charset="-127"/>
            </a:endParaRPr>
          </a:p>
        </p:txBody>
      </p:sp>
      <p:pic>
        <p:nvPicPr>
          <p:cNvPr id="37" name="그림 36">
            <a:extLst>
              <a:ext uri="{FF2B5EF4-FFF2-40B4-BE49-F238E27FC236}">
                <a16:creationId xmlns:a16="http://schemas.microsoft.com/office/drawing/2014/main" id="{6C069D8E-1DFD-C32F-802B-82C7CBEE393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40197" y="190115"/>
            <a:ext cx="2817171" cy="664685"/>
          </a:xfrm>
          <a:prstGeom prst="rect">
            <a:avLst/>
          </a:prstGeom>
        </p:spPr>
      </p:pic>
      <p:sp>
        <p:nvSpPr>
          <p:cNvPr id="38" name="직사각형 37">
            <a:extLst>
              <a:ext uri="{FF2B5EF4-FFF2-40B4-BE49-F238E27FC236}">
                <a16:creationId xmlns:a16="http://schemas.microsoft.com/office/drawing/2014/main" id="{F5F351CA-1045-1D9F-998C-C4519FCA84A7}"/>
              </a:ext>
            </a:extLst>
          </p:cNvPr>
          <p:cNvSpPr/>
          <p:nvPr/>
        </p:nvSpPr>
        <p:spPr>
          <a:xfrm flipV="1">
            <a:off x="2247118" y="970100"/>
            <a:ext cx="13795927" cy="225907"/>
          </a:xfrm>
          <a:prstGeom prst="rect">
            <a:avLst/>
          </a:prstGeom>
          <a:solidFill>
            <a:srgbClr val="EE8012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49"/>
          </a:p>
        </p:txBody>
      </p:sp>
      <p:sp>
        <p:nvSpPr>
          <p:cNvPr id="39" name="직사각형 38">
            <a:extLst>
              <a:ext uri="{FF2B5EF4-FFF2-40B4-BE49-F238E27FC236}">
                <a16:creationId xmlns:a16="http://schemas.microsoft.com/office/drawing/2014/main" id="{F5F351CA-1045-1D9F-998C-C4519FCA84A7}"/>
              </a:ext>
            </a:extLst>
          </p:cNvPr>
          <p:cNvSpPr/>
          <p:nvPr/>
        </p:nvSpPr>
        <p:spPr>
          <a:xfrm flipV="1">
            <a:off x="2247118" y="10060959"/>
            <a:ext cx="13795927" cy="225907"/>
          </a:xfrm>
          <a:prstGeom prst="rect">
            <a:avLst/>
          </a:prstGeom>
          <a:solidFill>
            <a:srgbClr val="EE8012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49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88C39A5-23C7-3571-4544-E51F3E8718BA}"/>
              </a:ext>
            </a:extLst>
          </p:cNvPr>
          <p:cNvSpPr txBox="1"/>
          <p:nvPr/>
        </p:nvSpPr>
        <p:spPr>
          <a:xfrm>
            <a:off x="4495800" y="8438059"/>
            <a:ext cx="9220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4800" b="1" dirty="0">
                <a:solidFill>
                  <a:srgbClr val="D30303"/>
                </a:solidFill>
                <a:latin typeface="나눔고딕OTF ExtraBold" panose="020D0904000000000000" pitchFamily="34" charset="-127"/>
                <a:ea typeface="나눔고딕OTF ExtraBold" panose="020D0904000000000000" pitchFamily="34" charset="-127"/>
              </a:rPr>
              <a:t> </a:t>
            </a:r>
            <a:r>
              <a:rPr lang="en-US" altLang="ko-KR" sz="3500" b="1" dirty="0" err="1">
                <a:solidFill>
                  <a:srgbClr val="D30303"/>
                </a:solidFill>
                <a:latin typeface="나눔고딕OTF ExtraBold" panose="020D0904000000000000" pitchFamily="34" charset="-127"/>
                <a:ea typeface="나눔고딕OTF ExtraBold" panose="020D0904000000000000" pitchFamily="34" charset="-127"/>
              </a:rPr>
              <a:t>Pag-mumulta</a:t>
            </a:r>
            <a:r>
              <a:rPr lang="en-US" altLang="ko-KR" sz="3500" b="1" dirty="0">
                <a:solidFill>
                  <a:srgbClr val="D30303"/>
                </a:solidFill>
                <a:latin typeface="나눔고딕OTF ExtraBold" panose="020D0904000000000000" pitchFamily="34" charset="-127"/>
                <a:ea typeface="나눔고딕OTF ExtraBold" panose="020D0904000000000000" pitchFamily="34" charset="-127"/>
              </a:rPr>
              <a:t> ng 1 Million won </a:t>
            </a:r>
            <a:r>
              <a:rPr lang="en-US" altLang="ko-KR" sz="3500" b="1" dirty="0" err="1">
                <a:solidFill>
                  <a:srgbClr val="D30303"/>
                </a:solidFill>
                <a:latin typeface="나눔고딕OTF ExtraBold" panose="020D0904000000000000" pitchFamily="34" charset="-127"/>
                <a:ea typeface="나눔고딕OTF ExtraBold" panose="020D0904000000000000" pitchFamily="34" charset="-127"/>
              </a:rPr>
              <a:t>pababa</a:t>
            </a:r>
            <a:endParaRPr lang="ko-KR" altLang="en-US" sz="3500" b="1" dirty="0">
              <a:solidFill>
                <a:srgbClr val="D30303"/>
              </a:solidFill>
              <a:latin typeface="나눔고딕OTF ExtraBold" panose="020D0904000000000000" pitchFamily="34" charset="-127"/>
              <a:ea typeface="나눔고딕OTF ExtraBold" panose="020D0904000000000000" pitchFamily="34" charset="-12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88C39A5-23C7-3571-4544-E51F3E8718BA}"/>
              </a:ext>
            </a:extLst>
          </p:cNvPr>
          <p:cNvSpPr txBox="1"/>
          <p:nvPr/>
        </p:nvSpPr>
        <p:spPr>
          <a:xfrm>
            <a:off x="6435733" y="7733580"/>
            <a:ext cx="541438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500" b="1" dirty="0" err="1">
                <a:solidFill>
                  <a:schemeClr val="bg1"/>
                </a:solidFill>
                <a:latin typeface="나눔고딕OTF ExtraBold" panose="020D0904000000000000" pitchFamily="34" charset="-127"/>
                <a:ea typeface="나눔고딕OTF ExtraBold" panose="020D0904000000000000" pitchFamily="34" charset="-127"/>
              </a:rPr>
              <a:t>Kapag</a:t>
            </a:r>
            <a:r>
              <a:rPr lang="en-US" altLang="ko-KR" sz="2500" b="1" dirty="0">
                <a:solidFill>
                  <a:schemeClr val="bg1"/>
                </a:solidFill>
                <a:latin typeface="나눔고딕OTF ExtraBold" panose="020D0904000000000000" pitchFamily="34" charset="-127"/>
                <a:ea typeface="나눔고딕OTF ExtraBold" panose="020D0904000000000000" pitchFamily="34" charset="-127"/>
              </a:rPr>
              <a:t> </a:t>
            </a:r>
            <a:r>
              <a:rPr lang="en-US" altLang="ko-KR" sz="2500" b="1" dirty="0" err="1">
                <a:solidFill>
                  <a:schemeClr val="bg1"/>
                </a:solidFill>
                <a:latin typeface="나눔고딕OTF ExtraBold" panose="020D0904000000000000" pitchFamily="34" charset="-127"/>
                <a:ea typeface="나눔고딕OTF ExtraBold" panose="020D0904000000000000" pitchFamily="34" charset="-127"/>
              </a:rPr>
              <a:t>nakasira</a:t>
            </a:r>
            <a:r>
              <a:rPr lang="en-US" altLang="ko-KR" sz="2500" b="1" dirty="0">
                <a:solidFill>
                  <a:schemeClr val="bg1"/>
                </a:solidFill>
                <a:latin typeface="나눔고딕OTF ExtraBold" panose="020D0904000000000000" pitchFamily="34" charset="-127"/>
                <a:ea typeface="나눔고딕OTF ExtraBold" panose="020D0904000000000000" pitchFamily="34" charset="-127"/>
              </a:rPr>
              <a:t> ng </a:t>
            </a:r>
            <a:r>
              <a:rPr lang="en-US" altLang="ko-KR" sz="2500" b="1" dirty="0" err="1">
                <a:solidFill>
                  <a:schemeClr val="bg1"/>
                </a:solidFill>
                <a:latin typeface="나눔고딕OTF ExtraBold" panose="020D0904000000000000" pitchFamily="34" charset="-127"/>
                <a:ea typeface="나눔고딕OTF ExtraBold" panose="020D0904000000000000" pitchFamily="34" charset="-127"/>
              </a:rPr>
              <a:t>mga</a:t>
            </a:r>
            <a:r>
              <a:rPr lang="en-US" altLang="ko-KR" sz="2500" b="1" dirty="0">
                <a:solidFill>
                  <a:schemeClr val="bg1"/>
                </a:solidFill>
                <a:latin typeface="나눔고딕OTF ExtraBold" panose="020D0904000000000000" pitchFamily="34" charset="-127"/>
                <a:ea typeface="나눔고딕OTF ExtraBold" panose="020D0904000000000000" pitchFamily="34" charset="-127"/>
              </a:rPr>
              <a:t> </a:t>
            </a:r>
            <a:r>
              <a:rPr lang="en-US" altLang="ko-KR" sz="2500" b="1" dirty="0" err="1">
                <a:solidFill>
                  <a:schemeClr val="bg1"/>
                </a:solidFill>
                <a:latin typeface="나눔고딕OTF ExtraBold" panose="020D0904000000000000" pitchFamily="34" charset="-127"/>
                <a:ea typeface="나눔고딕OTF ExtraBold" panose="020D0904000000000000" pitchFamily="34" charset="-127"/>
              </a:rPr>
              <a:t>bagay</a:t>
            </a:r>
            <a:r>
              <a:rPr lang="en-US" altLang="ko-KR" sz="2500" b="1" dirty="0">
                <a:solidFill>
                  <a:schemeClr val="bg1"/>
                </a:solidFill>
                <a:latin typeface="나눔고딕OTF ExtraBold" panose="020D0904000000000000" pitchFamily="34" charset="-127"/>
                <a:ea typeface="나눔고딕OTF ExtraBold" panose="020D0904000000000000" pitchFamily="34" charset="-127"/>
              </a:rPr>
              <a:t> </a:t>
            </a:r>
            <a:r>
              <a:rPr lang="en-US" altLang="ko-KR" sz="2500" b="1" dirty="0" err="1">
                <a:solidFill>
                  <a:schemeClr val="bg1"/>
                </a:solidFill>
                <a:latin typeface="나눔고딕OTF ExtraBold" panose="020D0904000000000000" pitchFamily="34" charset="-127"/>
                <a:ea typeface="나눔고딕OTF ExtraBold" panose="020D0904000000000000" pitchFamily="34" charset="-127"/>
              </a:rPr>
              <a:t>sa</a:t>
            </a:r>
            <a:r>
              <a:rPr lang="en-US" altLang="ko-KR" sz="2500" b="1" dirty="0">
                <a:solidFill>
                  <a:schemeClr val="bg1"/>
                </a:solidFill>
                <a:latin typeface="나눔고딕OTF ExtraBold" panose="020D0904000000000000" pitchFamily="34" charset="-127"/>
                <a:ea typeface="나눔고딕OTF ExtraBold" panose="020D0904000000000000" pitchFamily="34" charset="-127"/>
              </a:rPr>
              <a:t> </a:t>
            </a:r>
            <a:r>
              <a:rPr lang="en-US" altLang="ko-KR" sz="2500" b="1" dirty="0" err="1">
                <a:solidFill>
                  <a:schemeClr val="bg1"/>
                </a:solidFill>
                <a:latin typeface="나눔고딕OTF ExtraBold" panose="020D0904000000000000" pitchFamily="34" charset="-127"/>
                <a:ea typeface="나눔고딕OTF ExtraBold" panose="020D0904000000000000" pitchFamily="34" charset="-127"/>
              </a:rPr>
              <a:t>loob</a:t>
            </a:r>
            <a:r>
              <a:rPr lang="en-US" altLang="ko-KR" sz="2500" b="1" dirty="0">
                <a:solidFill>
                  <a:schemeClr val="bg1"/>
                </a:solidFill>
                <a:latin typeface="나눔고딕OTF ExtraBold" panose="020D0904000000000000" pitchFamily="34" charset="-127"/>
                <a:ea typeface="나눔고딕OTF ExtraBold" panose="020D0904000000000000" pitchFamily="34" charset="-127"/>
              </a:rPr>
              <a:t> ng </a:t>
            </a:r>
            <a:r>
              <a:rPr lang="en-US" altLang="ko-KR" sz="2500" b="1" dirty="0" err="1">
                <a:solidFill>
                  <a:schemeClr val="bg1"/>
                </a:solidFill>
                <a:latin typeface="나눔고딕OTF ExtraBold" panose="020D0904000000000000" pitchFamily="34" charset="-127"/>
                <a:ea typeface="나눔고딕OTF ExtraBold" panose="020D0904000000000000" pitchFamily="34" charset="-127"/>
              </a:rPr>
              <a:t>parke</a:t>
            </a:r>
            <a:endParaRPr lang="ko-KR" altLang="en-US" sz="2500" b="1" dirty="0">
              <a:solidFill>
                <a:schemeClr val="bg1"/>
              </a:solidFill>
              <a:latin typeface="나눔고딕OTF ExtraBold" panose="020D0904000000000000" pitchFamily="34" charset="-127"/>
              <a:ea typeface="나눔고딕OTF ExtraBold" panose="020D0904000000000000" pitchFamily="34" charset="-127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487400" y="205106"/>
            <a:ext cx="396240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ko-KR" sz="2000" b="1" dirty="0" err="1"/>
              <a:t>Donggu</a:t>
            </a:r>
            <a:r>
              <a:rPr lang="en-US" altLang="ko-KR" sz="2000" b="1" dirty="0"/>
              <a:t>, Ulsan Metropolitan city</a:t>
            </a:r>
            <a:endParaRPr lang="ko-KR" altLang="en-US" sz="2000" b="1" dirty="0"/>
          </a:p>
          <a:p>
            <a:endParaRPr lang="ko-KR" alt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817120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21" grpId="0" animBg="1"/>
      <p:bldP spid="14" grpId="0"/>
      <p:bldP spid="1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6" descr="https://search.pstatic.net/common/?src=http%3A%2F%2Fblogfiles.naver.net%2FMjAyMzA1MDZfMTM0%2FMDAxNjgzMzMwMDQ3Nzk1.oAZCjblKlnmTcht65s86PIB4CJOktLxoTBK5BO7y_AEg.lOzfa6HBvKle3vG1o7ye6kUfmgKwIVSgvel3a2e9aeYg.JPEG.ulsan_nuri%2F20230502_074919.jpg&amp;type=sc960_83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3819" y="2556223"/>
            <a:ext cx="9958208" cy="6854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EF0D9C49-4AE6-F762-FC04-3EA46266B85A}"/>
              </a:ext>
            </a:extLst>
          </p:cNvPr>
          <p:cNvSpPr txBox="1"/>
          <p:nvPr/>
        </p:nvSpPr>
        <p:spPr>
          <a:xfrm>
            <a:off x="367921" y="1477362"/>
            <a:ext cx="17549997" cy="5949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3266" b="1">
                <a:solidFill>
                  <a:schemeClr val="tx2"/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Mga multa para sa mga ipinagbabawal na aktibidad at paglabag sa parke</a:t>
            </a:r>
            <a:endParaRPr lang="ko-KR" altLang="en-US" sz="3266" b="1" dirty="0">
              <a:solidFill>
                <a:schemeClr val="tx2"/>
              </a:solidFill>
              <a:latin typeface="G마켓 산스 TTF Bold" panose="02000000000000000000" pitchFamily="2" charset="-127"/>
              <a:ea typeface="G마켓 산스 TTF Bold" panose="02000000000000000000" pitchFamily="2" charset="-127"/>
            </a:endParaRPr>
          </a:p>
        </p:txBody>
      </p:sp>
      <p:sp>
        <p:nvSpPr>
          <p:cNvPr id="21" name="직사각형 20">
            <a:extLst>
              <a:ext uri="{FF2B5EF4-FFF2-40B4-BE49-F238E27FC236}">
                <a16:creationId xmlns:a16="http://schemas.microsoft.com/office/drawing/2014/main" id="{7EAF49C6-1A1C-8BC4-ADAC-51FBE4512D8A}"/>
              </a:ext>
            </a:extLst>
          </p:cNvPr>
          <p:cNvSpPr>
            <a:spLocks/>
          </p:cNvSpPr>
          <p:nvPr/>
        </p:nvSpPr>
        <p:spPr>
          <a:xfrm>
            <a:off x="4163819" y="7542612"/>
            <a:ext cx="9958207" cy="1897800"/>
          </a:xfrm>
          <a:prstGeom prst="rect">
            <a:avLst/>
          </a:prstGeom>
          <a:solidFill>
            <a:schemeClr val="tx1">
              <a:lumMod val="95000"/>
              <a:lumOff val="5000"/>
              <a:alpha val="72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49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88C39A5-23C7-3571-4544-E51F3E8718BA}"/>
              </a:ext>
            </a:extLst>
          </p:cNvPr>
          <p:cNvSpPr txBox="1"/>
          <p:nvPr/>
        </p:nvSpPr>
        <p:spPr>
          <a:xfrm>
            <a:off x="4956615" y="8663740"/>
            <a:ext cx="853078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300" b="1" dirty="0" err="1">
                <a:solidFill>
                  <a:srgbClr val="D30303"/>
                </a:solidFill>
                <a:latin typeface="나눔고딕OTF ExtraBold" panose="020D0904000000000000" pitchFamily="34" charset="-127"/>
                <a:ea typeface="나눔고딕OTF ExtraBold" panose="020D0904000000000000" pitchFamily="34" charset="-127"/>
              </a:rPr>
              <a:t>Pag-mumulta</a:t>
            </a:r>
            <a:r>
              <a:rPr lang="en-US" altLang="ko-KR" sz="3300" b="1" dirty="0">
                <a:solidFill>
                  <a:srgbClr val="D30303"/>
                </a:solidFill>
                <a:latin typeface="나눔고딕OTF ExtraBold" panose="020D0904000000000000" pitchFamily="34" charset="-127"/>
                <a:ea typeface="나눔고딕OTF ExtraBold" panose="020D0904000000000000" pitchFamily="34" charset="-127"/>
              </a:rPr>
              <a:t> ng 100,000won </a:t>
            </a:r>
            <a:r>
              <a:rPr lang="en-US" altLang="ko-KR" sz="3300" b="1" dirty="0" err="1">
                <a:solidFill>
                  <a:srgbClr val="D30303"/>
                </a:solidFill>
                <a:latin typeface="나눔고딕OTF ExtraBold" panose="020D0904000000000000" pitchFamily="34" charset="-127"/>
                <a:ea typeface="나눔고딕OTF ExtraBold" panose="020D0904000000000000" pitchFamily="34" charset="-127"/>
              </a:rPr>
              <a:t>pababa</a:t>
            </a:r>
            <a:endParaRPr lang="ko-KR" altLang="en-US" sz="3300" b="1" dirty="0">
              <a:solidFill>
                <a:srgbClr val="D30303"/>
              </a:solidFill>
              <a:latin typeface="나눔고딕OTF ExtraBold" panose="020D0904000000000000" pitchFamily="34" charset="-127"/>
              <a:ea typeface="나눔고딕OTF ExtraBold" panose="020D0904000000000000" pitchFamily="34" charset="-127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4CCE088-992C-5A9F-2387-69E9EDD64BFB}"/>
              </a:ext>
            </a:extLst>
          </p:cNvPr>
          <p:cNvSpPr txBox="1"/>
          <p:nvPr/>
        </p:nvSpPr>
        <p:spPr>
          <a:xfrm>
            <a:off x="2448282" y="269961"/>
            <a:ext cx="2685351" cy="5949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altLang="ko-KR" sz="1633">
                <a:solidFill>
                  <a:schemeClr val="bg2">
                    <a:lumMod val="50000"/>
                  </a:schemeClr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Katayuan ng Parke</a:t>
            </a:r>
          </a:p>
          <a:p>
            <a:r>
              <a:rPr lang="nb-NO" altLang="ko-KR" sz="1633">
                <a:solidFill>
                  <a:schemeClr val="bg2">
                    <a:lumMod val="50000"/>
                  </a:schemeClr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at gabay sa paggamit</a:t>
            </a:r>
            <a:endParaRPr lang="nb-NO" altLang="ko-KR" sz="1633" dirty="0">
              <a:solidFill>
                <a:schemeClr val="bg2">
                  <a:lumMod val="50000"/>
                </a:schemeClr>
              </a:solidFill>
              <a:latin typeface="G마켓 산스 TTF Bold" panose="02000000000000000000" pitchFamily="2" charset="-127"/>
              <a:ea typeface="G마켓 산스 TTF Bold" panose="02000000000000000000" pitchFamily="2" charset="-127"/>
            </a:endParaRPr>
          </a:p>
        </p:txBody>
      </p:sp>
      <p:pic>
        <p:nvPicPr>
          <p:cNvPr id="37" name="그림 36">
            <a:extLst>
              <a:ext uri="{FF2B5EF4-FFF2-40B4-BE49-F238E27FC236}">
                <a16:creationId xmlns:a16="http://schemas.microsoft.com/office/drawing/2014/main" id="{6C069D8E-1DFD-C32F-802B-82C7CBEE393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40197" y="190115"/>
            <a:ext cx="2817171" cy="664685"/>
          </a:xfrm>
          <a:prstGeom prst="rect">
            <a:avLst/>
          </a:prstGeom>
        </p:spPr>
      </p:pic>
      <p:sp>
        <p:nvSpPr>
          <p:cNvPr id="38" name="직사각형 37">
            <a:extLst>
              <a:ext uri="{FF2B5EF4-FFF2-40B4-BE49-F238E27FC236}">
                <a16:creationId xmlns:a16="http://schemas.microsoft.com/office/drawing/2014/main" id="{F5F351CA-1045-1D9F-998C-C4519FCA84A7}"/>
              </a:ext>
            </a:extLst>
          </p:cNvPr>
          <p:cNvSpPr/>
          <p:nvPr/>
        </p:nvSpPr>
        <p:spPr>
          <a:xfrm flipV="1">
            <a:off x="2247118" y="970100"/>
            <a:ext cx="13795927" cy="225907"/>
          </a:xfrm>
          <a:prstGeom prst="rect">
            <a:avLst/>
          </a:prstGeom>
          <a:solidFill>
            <a:srgbClr val="EE8012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49"/>
          </a:p>
        </p:txBody>
      </p:sp>
      <p:sp>
        <p:nvSpPr>
          <p:cNvPr id="39" name="직사각형 38">
            <a:extLst>
              <a:ext uri="{FF2B5EF4-FFF2-40B4-BE49-F238E27FC236}">
                <a16:creationId xmlns:a16="http://schemas.microsoft.com/office/drawing/2014/main" id="{F5F351CA-1045-1D9F-998C-C4519FCA84A7}"/>
              </a:ext>
            </a:extLst>
          </p:cNvPr>
          <p:cNvSpPr/>
          <p:nvPr/>
        </p:nvSpPr>
        <p:spPr>
          <a:xfrm flipV="1">
            <a:off x="2247118" y="10060959"/>
            <a:ext cx="13795927" cy="225907"/>
          </a:xfrm>
          <a:prstGeom prst="rect">
            <a:avLst/>
          </a:prstGeom>
          <a:solidFill>
            <a:srgbClr val="EE8012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49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E58D45F-6312-955A-5199-B8F53E72F4D7}"/>
              </a:ext>
            </a:extLst>
          </p:cNvPr>
          <p:cNvSpPr txBox="1"/>
          <p:nvPr/>
        </p:nvSpPr>
        <p:spPr>
          <a:xfrm>
            <a:off x="5349262" y="7812360"/>
            <a:ext cx="758733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800" b="1" dirty="0" err="1">
                <a:solidFill>
                  <a:schemeClr val="bg1"/>
                </a:solidFill>
                <a:latin typeface="나눔고딕OTF ExtraBold" panose="020D0904000000000000" pitchFamily="34" charset="-127"/>
                <a:ea typeface="나눔고딕OTF ExtraBold" panose="020D0904000000000000" pitchFamily="34" charset="-127"/>
              </a:rPr>
              <a:t>Kapag</a:t>
            </a:r>
            <a:r>
              <a:rPr lang="en-US" altLang="ko-KR" sz="4800" b="1" dirty="0">
                <a:solidFill>
                  <a:schemeClr val="bg1"/>
                </a:solidFill>
                <a:latin typeface="나눔고딕OTF ExtraBold" panose="020D0904000000000000" pitchFamily="34" charset="-127"/>
                <a:ea typeface="나눔고딕OTF ExtraBold" panose="020D0904000000000000" pitchFamily="34" charset="-127"/>
              </a:rPr>
              <a:t> </a:t>
            </a:r>
            <a:r>
              <a:rPr lang="en-US" altLang="ko-KR" sz="4800" b="1" dirty="0" err="1">
                <a:solidFill>
                  <a:schemeClr val="bg1"/>
                </a:solidFill>
                <a:latin typeface="나눔고딕OTF ExtraBold" panose="020D0904000000000000" pitchFamily="34" charset="-127"/>
                <a:ea typeface="나눔고딕OTF ExtraBold" panose="020D0904000000000000" pitchFamily="34" charset="-127"/>
              </a:rPr>
              <a:t>nakasira</a:t>
            </a:r>
            <a:r>
              <a:rPr lang="en-US" altLang="ko-KR" sz="4800" b="1" dirty="0">
                <a:solidFill>
                  <a:schemeClr val="bg1"/>
                </a:solidFill>
                <a:latin typeface="나눔고딕OTF ExtraBold" panose="020D0904000000000000" pitchFamily="34" charset="-127"/>
                <a:ea typeface="나눔고딕OTF ExtraBold" panose="020D0904000000000000" pitchFamily="34" charset="-127"/>
              </a:rPr>
              <a:t> ng </a:t>
            </a:r>
            <a:r>
              <a:rPr lang="en-US" altLang="ko-KR" sz="4800" b="1" dirty="0" err="1">
                <a:solidFill>
                  <a:schemeClr val="bg1"/>
                </a:solidFill>
                <a:latin typeface="나눔고딕OTF ExtraBold" panose="020D0904000000000000" pitchFamily="34" charset="-127"/>
                <a:ea typeface="나눔고딕OTF ExtraBold" panose="020D0904000000000000" pitchFamily="34" charset="-127"/>
              </a:rPr>
              <a:t>puno</a:t>
            </a:r>
            <a:endParaRPr lang="en-US" altLang="ko-KR" sz="4800" b="1" dirty="0">
              <a:solidFill>
                <a:schemeClr val="bg1"/>
              </a:solidFill>
              <a:latin typeface="나눔고딕OTF ExtraBold" panose="020D0904000000000000" pitchFamily="34" charset="-127"/>
              <a:ea typeface="나눔고딕OTF ExtraBold" panose="020D0904000000000000" pitchFamily="34" charset="-127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3487400" y="159689"/>
            <a:ext cx="4800600" cy="80021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ko-KR" sz="2400" b="1" dirty="0" err="1"/>
              <a:t>Donggu</a:t>
            </a:r>
            <a:r>
              <a:rPr lang="en-US" altLang="ko-KR" sz="2400" b="1" dirty="0"/>
              <a:t>, Ulsan Metropolitan city</a:t>
            </a:r>
            <a:endParaRPr lang="ko-KR" altLang="en-US" sz="2400" b="1" dirty="0"/>
          </a:p>
          <a:p>
            <a:endParaRPr lang="ko-KR" altLang="en-US" sz="2200" b="1" dirty="0"/>
          </a:p>
        </p:txBody>
      </p:sp>
    </p:spTree>
    <p:extLst>
      <p:ext uri="{BB962C8B-B14F-4D97-AF65-F5344CB8AC3E}">
        <p14:creationId xmlns:p14="http://schemas.microsoft.com/office/powerpoint/2010/main" val="1762410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21" grpId="0" animBg="1"/>
      <p:bldP spid="24" grpId="0"/>
      <p:bldP spid="1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8" descr="https://search.pstatic.net/common/?src=http%3A%2F%2Fblogfiles.naver.net%2FMjAyMDA4MjBfMjk0%2FMDAxNTk3OTAwMjE3ODA3.pFNReadIxkiwj1hI_lqF0UnTJrnMbYZxsCG-SEn2alAg.ulRvp2NDjhsMAAsKZzOvWQm28bd0zVuiKZhxMN9evqwg.JPEG.daejeontour%2F%25BB%25E7%25C1%25F814.jpg&amp;type=sc960_83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3818" y="2558036"/>
            <a:ext cx="9958207" cy="6853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EF0D9C49-4AE6-F762-FC04-3EA46266B85A}"/>
              </a:ext>
            </a:extLst>
          </p:cNvPr>
          <p:cNvSpPr txBox="1"/>
          <p:nvPr/>
        </p:nvSpPr>
        <p:spPr>
          <a:xfrm>
            <a:off x="367924" y="1477362"/>
            <a:ext cx="17549997" cy="5949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3266" b="1">
                <a:solidFill>
                  <a:schemeClr val="tx2"/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Mga multa para sa mga ipinagbabawal na aktibidad at paglabag sa parke</a:t>
            </a:r>
            <a:endParaRPr lang="ko-KR" altLang="en-US" sz="3266" b="1" dirty="0">
              <a:solidFill>
                <a:schemeClr val="tx2"/>
              </a:solidFill>
              <a:latin typeface="G마켓 산스 TTF Bold" panose="02000000000000000000" pitchFamily="2" charset="-127"/>
              <a:ea typeface="G마켓 산스 TTF Bold" panose="02000000000000000000" pitchFamily="2" charset="-127"/>
            </a:endParaRPr>
          </a:p>
        </p:txBody>
      </p:sp>
      <p:sp>
        <p:nvSpPr>
          <p:cNvPr id="21" name="직사각형 20">
            <a:extLst>
              <a:ext uri="{FF2B5EF4-FFF2-40B4-BE49-F238E27FC236}">
                <a16:creationId xmlns:a16="http://schemas.microsoft.com/office/drawing/2014/main" id="{7EAF49C6-1A1C-8BC4-ADAC-51FBE4512D8A}"/>
              </a:ext>
            </a:extLst>
          </p:cNvPr>
          <p:cNvSpPr>
            <a:spLocks/>
          </p:cNvSpPr>
          <p:nvPr/>
        </p:nvSpPr>
        <p:spPr>
          <a:xfrm>
            <a:off x="4163819" y="7542612"/>
            <a:ext cx="9958207" cy="1897800"/>
          </a:xfrm>
          <a:prstGeom prst="rect">
            <a:avLst/>
          </a:prstGeom>
          <a:solidFill>
            <a:schemeClr val="tx1">
              <a:lumMod val="95000"/>
              <a:lumOff val="5000"/>
              <a:alpha val="72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49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88C39A5-23C7-3571-4544-E51F3E8718BA}"/>
              </a:ext>
            </a:extLst>
          </p:cNvPr>
          <p:cNvSpPr txBox="1"/>
          <p:nvPr/>
        </p:nvSpPr>
        <p:spPr>
          <a:xfrm>
            <a:off x="4874145" y="8508673"/>
            <a:ext cx="8537551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500" b="1" dirty="0" err="1">
                <a:solidFill>
                  <a:srgbClr val="D30303"/>
                </a:solidFill>
                <a:latin typeface="나눔고딕OTF ExtraBold" panose="020D0904000000000000" pitchFamily="34" charset="-127"/>
                <a:ea typeface="나눔고딕OTF ExtraBold" panose="020D0904000000000000" pitchFamily="34" charset="-127"/>
              </a:rPr>
              <a:t>Pag</a:t>
            </a:r>
            <a:r>
              <a:rPr lang="en-US" altLang="ko-KR" sz="3500" b="1" dirty="0">
                <a:solidFill>
                  <a:srgbClr val="D30303"/>
                </a:solidFill>
                <a:latin typeface="나눔고딕OTF ExtraBold" panose="020D0904000000000000" pitchFamily="34" charset="-127"/>
                <a:ea typeface="나눔고딕OTF ExtraBold" panose="020D0904000000000000" pitchFamily="34" charset="-127"/>
              </a:rPr>
              <a:t> </a:t>
            </a:r>
            <a:r>
              <a:rPr lang="en-US" altLang="ko-KR" sz="3500" b="1" dirty="0" err="1">
                <a:solidFill>
                  <a:srgbClr val="D30303"/>
                </a:solidFill>
                <a:latin typeface="나눔고딕OTF ExtraBold" panose="020D0904000000000000" pitchFamily="34" charset="-127"/>
                <a:ea typeface="나눔고딕OTF ExtraBold" panose="020D0904000000000000" pitchFamily="34" charset="-127"/>
              </a:rPr>
              <a:t>mumulta</a:t>
            </a:r>
            <a:r>
              <a:rPr lang="en-US" altLang="ko-KR" sz="3500" b="1" dirty="0">
                <a:solidFill>
                  <a:srgbClr val="D30303"/>
                </a:solidFill>
                <a:latin typeface="나눔고딕OTF ExtraBold" panose="020D0904000000000000" pitchFamily="34" charset="-127"/>
                <a:ea typeface="나눔고딕OTF ExtraBold" panose="020D0904000000000000" pitchFamily="34" charset="-127"/>
              </a:rPr>
              <a:t> ng 100,000 won </a:t>
            </a:r>
            <a:r>
              <a:rPr lang="en-US" altLang="ko-KR" sz="3500" b="1" dirty="0" err="1">
                <a:solidFill>
                  <a:srgbClr val="D30303"/>
                </a:solidFill>
                <a:latin typeface="나눔고딕OTF ExtraBold" panose="020D0904000000000000" pitchFamily="34" charset="-127"/>
                <a:ea typeface="나눔고딕OTF ExtraBold" panose="020D0904000000000000" pitchFamily="34" charset="-127"/>
              </a:rPr>
              <a:t>pababa</a:t>
            </a:r>
            <a:endParaRPr lang="ko-KR" altLang="en-US" sz="3500" b="1" dirty="0">
              <a:solidFill>
                <a:srgbClr val="D30303"/>
              </a:solidFill>
              <a:latin typeface="나눔고딕OTF ExtraBold" panose="020D0904000000000000" pitchFamily="34" charset="-127"/>
              <a:ea typeface="나눔고딕OTF ExtraBold" panose="020D0904000000000000" pitchFamily="34" charset="-127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4CCE088-992C-5A9F-2387-69E9EDD64BFB}"/>
              </a:ext>
            </a:extLst>
          </p:cNvPr>
          <p:cNvSpPr txBox="1"/>
          <p:nvPr/>
        </p:nvSpPr>
        <p:spPr>
          <a:xfrm>
            <a:off x="2448282" y="269961"/>
            <a:ext cx="2685351" cy="5949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altLang="ko-KR" sz="1633">
                <a:solidFill>
                  <a:schemeClr val="bg2">
                    <a:lumMod val="50000"/>
                  </a:schemeClr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Katayuan ng Parke</a:t>
            </a:r>
          </a:p>
          <a:p>
            <a:r>
              <a:rPr lang="nb-NO" altLang="ko-KR" sz="1633">
                <a:solidFill>
                  <a:schemeClr val="bg2">
                    <a:lumMod val="50000"/>
                  </a:schemeClr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at gabay sa paggamit</a:t>
            </a:r>
            <a:endParaRPr lang="nb-NO" altLang="ko-KR" sz="1633" dirty="0">
              <a:solidFill>
                <a:schemeClr val="bg2">
                  <a:lumMod val="50000"/>
                </a:schemeClr>
              </a:solidFill>
              <a:latin typeface="G마켓 산스 TTF Bold" panose="02000000000000000000" pitchFamily="2" charset="-127"/>
              <a:ea typeface="G마켓 산스 TTF Bold" panose="02000000000000000000" pitchFamily="2" charset="-127"/>
            </a:endParaRPr>
          </a:p>
        </p:txBody>
      </p:sp>
      <p:pic>
        <p:nvPicPr>
          <p:cNvPr id="37" name="그림 36">
            <a:extLst>
              <a:ext uri="{FF2B5EF4-FFF2-40B4-BE49-F238E27FC236}">
                <a16:creationId xmlns:a16="http://schemas.microsoft.com/office/drawing/2014/main" id="{6C069D8E-1DFD-C32F-802B-82C7CBEE393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40197" y="190115"/>
            <a:ext cx="2817171" cy="664685"/>
          </a:xfrm>
          <a:prstGeom prst="rect">
            <a:avLst/>
          </a:prstGeom>
        </p:spPr>
      </p:pic>
      <p:sp>
        <p:nvSpPr>
          <p:cNvPr id="38" name="직사각형 37">
            <a:extLst>
              <a:ext uri="{FF2B5EF4-FFF2-40B4-BE49-F238E27FC236}">
                <a16:creationId xmlns:a16="http://schemas.microsoft.com/office/drawing/2014/main" id="{F5F351CA-1045-1D9F-998C-C4519FCA84A7}"/>
              </a:ext>
            </a:extLst>
          </p:cNvPr>
          <p:cNvSpPr/>
          <p:nvPr/>
        </p:nvSpPr>
        <p:spPr>
          <a:xfrm flipV="1">
            <a:off x="2247118" y="970100"/>
            <a:ext cx="13795927" cy="225907"/>
          </a:xfrm>
          <a:prstGeom prst="rect">
            <a:avLst/>
          </a:prstGeom>
          <a:solidFill>
            <a:srgbClr val="EE8012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49"/>
          </a:p>
        </p:txBody>
      </p:sp>
      <p:sp>
        <p:nvSpPr>
          <p:cNvPr id="39" name="직사각형 38">
            <a:extLst>
              <a:ext uri="{FF2B5EF4-FFF2-40B4-BE49-F238E27FC236}">
                <a16:creationId xmlns:a16="http://schemas.microsoft.com/office/drawing/2014/main" id="{F5F351CA-1045-1D9F-998C-C4519FCA84A7}"/>
              </a:ext>
            </a:extLst>
          </p:cNvPr>
          <p:cNvSpPr/>
          <p:nvPr/>
        </p:nvSpPr>
        <p:spPr>
          <a:xfrm flipV="1">
            <a:off x="2247118" y="10060959"/>
            <a:ext cx="13795927" cy="225907"/>
          </a:xfrm>
          <a:prstGeom prst="rect">
            <a:avLst/>
          </a:prstGeom>
          <a:solidFill>
            <a:srgbClr val="EE8012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49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ABE6693-F74A-6B19-9C60-3AAF46395180}"/>
              </a:ext>
            </a:extLst>
          </p:cNvPr>
          <p:cNvSpPr txBox="1"/>
          <p:nvPr/>
        </p:nvSpPr>
        <p:spPr>
          <a:xfrm>
            <a:off x="4434840" y="7563640"/>
            <a:ext cx="90678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500" b="1" dirty="0" err="1">
                <a:solidFill>
                  <a:schemeClr val="bg1"/>
                </a:solidFill>
                <a:latin typeface="나눔고딕OTF ExtraBold" panose="020D0904000000000000" pitchFamily="34" charset="-127"/>
                <a:ea typeface="나눔고딕OTF ExtraBold" panose="020D0904000000000000" pitchFamily="34" charset="-127"/>
              </a:rPr>
              <a:t>Matinding</a:t>
            </a:r>
            <a:r>
              <a:rPr lang="en-US" altLang="ko-KR" sz="2500" b="1" dirty="0">
                <a:solidFill>
                  <a:schemeClr val="bg1"/>
                </a:solidFill>
                <a:latin typeface="나눔고딕OTF ExtraBold" panose="020D0904000000000000" pitchFamily="34" charset="-127"/>
                <a:ea typeface="나눔고딕OTF ExtraBold" panose="020D0904000000000000" pitchFamily="34" charset="-127"/>
              </a:rPr>
              <a:t> </a:t>
            </a:r>
            <a:r>
              <a:rPr lang="en-US" altLang="ko-KR" sz="2500" b="1" dirty="0" err="1">
                <a:solidFill>
                  <a:schemeClr val="bg1"/>
                </a:solidFill>
                <a:latin typeface="나눔고딕OTF ExtraBold" panose="020D0904000000000000" pitchFamily="34" charset="-127"/>
                <a:ea typeface="나눔고딕OTF ExtraBold" panose="020D0904000000000000" pitchFamily="34" charset="-127"/>
              </a:rPr>
              <a:t>Ingay</a:t>
            </a:r>
            <a:r>
              <a:rPr lang="en-US" altLang="ko-KR" sz="2500" b="1" dirty="0">
                <a:solidFill>
                  <a:schemeClr val="bg1"/>
                </a:solidFill>
                <a:latin typeface="나눔고딕OTF ExtraBold" panose="020D0904000000000000" pitchFamily="34" charset="-127"/>
                <a:ea typeface="나눔고딕OTF ExtraBold" panose="020D0904000000000000" pitchFamily="34" charset="-127"/>
              </a:rPr>
              <a:t>, </a:t>
            </a:r>
            <a:r>
              <a:rPr lang="en-US" altLang="ko-KR" sz="2500" b="1" dirty="0" err="1">
                <a:solidFill>
                  <a:schemeClr val="bg1"/>
                </a:solidFill>
                <a:latin typeface="나눔고딕OTF ExtraBold" panose="020D0904000000000000" pitchFamily="34" charset="-127"/>
                <a:ea typeface="나눔고딕OTF ExtraBold" panose="020D0904000000000000" pitchFamily="34" charset="-127"/>
              </a:rPr>
              <a:t>Mabahong</a:t>
            </a:r>
            <a:r>
              <a:rPr lang="en-US" altLang="ko-KR" sz="2500" b="1" dirty="0">
                <a:solidFill>
                  <a:schemeClr val="bg1"/>
                </a:solidFill>
                <a:latin typeface="나눔고딕OTF ExtraBold" panose="020D0904000000000000" pitchFamily="34" charset="-127"/>
                <a:ea typeface="나눔고딕OTF ExtraBold" panose="020D0904000000000000" pitchFamily="34" charset="-127"/>
              </a:rPr>
              <a:t> </a:t>
            </a:r>
            <a:r>
              <a:rPr lang="en-US" altLang="ko-KR" sz="2500" b="1" dirty="0" err="1">
                <a:solidFill>
                  <a:schemeClr val="bg1"/>
                </a:solidFill>
                <a:latin typeface="나눔고딕OTF ExtraBold" panose="020D0904000000000000" pitchFamily="34" charset="-127"/>
                <a:ea typeface="나눔고딕OTF ExtraBold" panose="020D0904000000000000" pitchFamily="34" charset="-127"/>
              </a:rPr>
              <a:t>amoy,pag</a:t>
            </a:r>
            <a:r>
              <a:rPr lang="en-US" altLang="ko-KR" sz="2500" b="1" dirty="0">
                <a:solidFill>
                  <a:schemeClr val="bg1"/>
                </a:solidFill>
                <a:latin typeface="나눔고딕OTF ExtraBold" panose="020D0904000000000000" pitchFamily="34" charset="-127"/>
                <a:ea typeface="나눔고딕OTF ExtraBold" panose="020D0904000000000000" pitchFamily="34" charset="-127"/>
              </a:rPr>
              <a:t> </a:t>
            </a:r>
            <a:r>
              <a:rPr lang="en-US" altLang="ko-KR" sz="2500" b="1" dirty="0" err="1">
                <a:solidFill>
                  <a:schemeClr val="bg1"/>
                </a:solidFill>
                <a:latin typeface="나눔고딕OTF ExtraBold" panose="020D0904000000000000" pitchFamily="34" charset="-127"/>
                <a:ea typeface="나눔고딕OTF ExtraBold" panose="020D0904000000000000" pitchFamily="34" charset="-127"/>
              </a:rPr>
              <a:t>inom</a:t>
            </a:r>
            <a:r>
              <a:rPr lang="en-US" altLang="ko-KR" sz="2500" b="1" dirty="0">
                <a:solidFill>
                  <a:schemeClr val="bg1"/>
                </a:solidFill>
                <a:latin typeface="나눔고딕OTF ExtraBold" panose="020D0904000000000000" pitchFamily="34" charset="-127"/>
                <a:ea typeface="나눔고딕OTF ExtraBold" panose="020D0904000000000000" pitchFamily="34" charset="-127"/>
              </a:rPr>
              <a:t> ng </a:t>
            </a:r>
            <a:r>
              <a:rPr lang="en-US" altLang="ko-KR" sz="2500" b="1" dirty="0" err="1">
                <a:solidFill>
                  <a:schemeClr val="bg1"/>
                </a:solidFill>
                <a:latin typeface="나눔고딕OTF ExtraBold" panose="020D0904000000000000" pitchFamily="34" charset="-127"/>
                <a:ea typeface="나눔고딕OTF ExtraBold" panose="020D0904000000000000" pitchFamily="34" charset="-127"/>
              </a:rPr>
              <a:t>alak</a:t>
            </a:r>
            <a:r>
              <a:rPr lang="ko-KR" altLang="en-US" sz="2500" b="1" dirty="0">
                <a:solidFill>
                  <a:schemeClr val="bg1"/>
                </a:solidFill>
                <a:latin typeface="나눔고딕OTF ExtraBold" panose="020D0904000000000000" pitchFamily="34" charset="-127"/>
                <a:ea typeface="나눔고딕OTF ExtraBold" panose="020D0904000000000000" pitchFamily="34" charset="-127"/>
              </a:rPr>
              <a:t> </a:t>
            </a:r>
            <a:r>
              <a:rPr lang="en-US" altLang="ko-KR" sz="2500" b="1" dirty="0" err="1">
                <a:solidFill>
                  <a:schemeClr val="bg1"/>
                </a:solidFill>
                <a:latin typeface="나눔고딕OTF ExtraBold" panose="020D0904000000000000" pitchFamily="34" charset="-127"/>
                <a:ea typeface="나눔고딕OTF ExtraBold" panose="020D0904000000000000" pitchFamily="34" charset="-127"/>
              </a:rPr>
              <a:t>atbp</a:t>
            </a:r>
            <a:r>
              <a:rPr lang="en-US" altLang="ko-KR" sz="2500" b="1" dirty="0">
                <a:solidFill>
                  <a:schemeClr val="bg1"/>
                </a:solidFill>
                <a:latin typeface="나눔고딕OTF ExtraBold" panose="020D0904000000000000" pitchFamily="34" charset="-127"/>
                <a:ea typeface="나눔고딕OTF ExtraBold" panose="020D0904000000000000" pitchFamily="34" charset="-127"/>
              </a:rPr>
              <a:t> </a:t>
            </a:r>
            <a:r>
              <a:rPr lang="en-US" altLang="ko-KR" sz="2500" b="1" dirty="0" err="1">
                <a:solidFill>
                  <a:schemeClr val="bg1"/>
                </a:solidFill>
                <a:latin typeface="나눔고딕OTF ExtraBold" panose="020D0904000000000000" pitchFamily="34" charset="-127"/>
                <a:ea typeface="나눔고딕OTF ExtraBold" panose="020D0904000000000000" pitchFamily="34" charset="-127"/>
              </a:rPr>
              <a:t>na</a:t>
            </a:r>
            <a:r>
              <a:rPr lang="en-US" altLang="ko-KR" sz="2500" b="1" dirty="0">
                <a:solidFill>
                  <a:schemeClr val="bg1"/>
                </a:solidFill>
                <a:latin typeface="나눔고딕OTF ExtraBold" panose="020D0904000000000000" pitchFamily="34" charset="-127"/>
                <a:ea typeface="나눔고딕OTF ExtraBold" panose="020D0904000000000000" pitchFamily="34" charset="-127"/>
              </a:rPr>
              <a:t> </a:t>
            </a:r>
            <a:r>
              <a:rPr lang="en-US" altLang="ko-KR" sz="2500" b="1" dirty="0" err="1">
                <a:solidFill>
                  <a:schemeClr val="bg1"/>
                </a:solidFill>
                <a:latin typeface="나눔고딕OTF ExtraBold" panose="020D0904000000000000" pitchFamily="34" charset="-127"/>
                <a:ea typeface="나눔고딕OTF ExtraBold" panose="020D0904000000000000" pitchFamily="34" charset="-127"/>
              </a:rPr>
              <a:t>pwedeng</a:t>
            </a:r>
            <a:r>
              <a:rPr lang="en-US" altLang="ko-KR" sz="2500" b="1" dirty="0">
                <a:solidFill>
                  <a:schemeClr val="bg1"/>
                </a:solidFill>
                <a:latin typeface="나눔고딕OTF ExtraBold" panose="020D0904000000000000" pitchFamily="34" charset="-127"/>
                <a:ea typeface="나눔고딕OTF ExtraBold" panose="020D0904000000000000" pitchFamily="34" charset="-127"/>
              </a:rPr>
              <a:t> </a:t>
            </a:r>
            <a:r>
              <a:rPr lang="en-US" altLang="ko-KR" sz="2500" b="1" dirty="0" err="1">
                <a:solidFill>
                  <a:schemeClr val="bg1"/>
                </a:solidFill>
                <a:latin typeface="나눔고딕OTF ExtraBold" panose="020D0904000000000000" pitchFamily="34" charset="-127"/>
                <a:ea typeface="나눔고딕OTF ExtraBold" panose="020D0904000000000000" pitchFamily="34" charset="-127"/>
              </a:rPr>
              <a:t>ikagalit</a:t>
            </a:r>
            <a:r>
              <a:rPr lang="en-US" altLang="ko-KR" sz="2500" b="1" dirty="0">
                <a:solidFill>
                  <a:schemeClr val="bg1"/>
                </a:solidFill>
                <a:latin typeface="나눔고딕OTF ExtraBold" panose="020D0904000000000000" pitchFamily="34" charset="-127"/>
                <a:ea typeface="나눔고딕OTF ExtraBold" panose="020D0904000000000000" pitchFamily="34" charset="-127"/>
              </a:rPr>
              <a:t> ng </a:t>
            </a:r>
            <a:r>
              <a:rPr lang="en-US" altLang="ko-KR" sz="2500" b="1" dirty="0" err="1">
                <a:solidFill>
                  <a:schemeClr val="bg1"/>
                </a:solidFill>
                <a:latin typeface="나눔고딕OTF ExtraBold" panose="020D0904000000000000" pitchFamily="34" charset="-127"/>
                <a:ea typeface="나눔고딕OTF ExtraBold" panose="020D0904000000000000" pitchFamily="34" charset="-127"/>
              </a:rPr>
              <a:t>mga</a:t>
            </a:r>
            <a:r>
              <a:rPr lang="en-US" altLang="ko-KR" sz="2500" b="1" dirty="0">
                <a:solidFill>
                  <a:schemeClr val="bg1"/>
                </a:solidFill>
                <a:latin typeface="나눔고딕OTF ExtraBold" panose="020D0904000000000000" pitchFamily="34" charset="-127"/>
                <a:ea typeface="나눔고딕OTF ExtraBold" panose="020D0904000000000000" pitchFamily="34" charset="-127"/>
              </a:rPr>
              <a:t> </a:t>
            </a:r>
            <a:r>
              <a:rPr lang="en-US" altLang="ko-KR" sz="2500" b="1" dirty="0" err="1">
                <a:solidFill>
                  <a:schemeClr val="bg1"/>
                </a:solidFill>
                <a:latin typeface="나눔고딕OTF ExtraBold" panose="020D0904000000000000" pitchFamily="34" charset="-127"/>
                <a:ea typeface="나눔고딕OTF ExtraBold" panose="020D0904000000000000" pitchFamily="34" charset="-127"/>
              </a:rPr>
              <a:t>ibang</a:t>
            </a:r>
            <a:r>
              <a:rPr lang="en-US" altLang="ko-KR" sz="2500" b="1" dirty="0">
                <a:solidFill>
                  <a:schemeClr val="bg1"/>
                </a:solidFill>
                <a:latin typeface="나눔고딕OTF ExtraBold" panose="020D0904000000000000" pitchFamily="34" charset="-127"/>
                <a:ea typeface="나눔고딕OTF ExtraBold" panose="020D0904000000000000" pitchFamily="34" charset="-127"/>
              </a:rPr>
              <a:t> </a:t>
            </a:r>
            <a:r>
              <a:rPr lang="en-US" altLang="ko-KR" sz="2500" b="1" dirty="0" err="1">
                <a:solidFill>
                  <a:schemeClr val="bg1"/>
                </a:solidFill>
                <a:latin typeface="나눔고딕OTF ExtraBold" panose="020D0904000000000000" pitchFamily="34" charset="-127"/>
                <a:ea typeface="나눔고딕OTF ExtraBold" panose="020D0904000000000000" pitchFamily="34" charset="-127"/>
              </a:rPr>
              <a:t>tao</a:t>
            </a:r>
            <a:r>
              <a:rPr lang="en-US" altLang="ko-KR" sz="2500" b="1" dirty="0">
                <a:solidFill>
                  <a:schemeClr val="bg1"/>
                </a:solidFill>
                <a:latin typeface="나눔고딕OTF ExtraBold" panose="020D0904000000000000" pitchFamily="34" charset="-127"/>
                <a:ea typeface="나눔고딕OTF ExtraBold" panose="020D0904000000000000" pitchFamily="34" charset="-127"/>
              </a:rPr>
              <a:t> </a:t>
            </a:r>
            <a:r>
              <a:rPr lang="en-US" altLang="ko-KR" sz="2500" b="1" dirty="0" err="1">
                <a:solidFill>
                  <a:schemeClr val="bg1"/>
                </a:solidFill>
                <a:latin typeface="나눔고딕OTF ExtraBold" panose="020D0904000000000000" pitchFamily="34" charset="-127"/>
                <a:ea typeface="나눔고딕OTF ExtraBold" panose="020D0904000000000000" pitchFamily="34" charset="-127"/>
              </a:rPr>
              <a:t>sa</a:t>
            </a:r>
            <a:r>
              <a:rPr lang="en-US" altLang="ko-KR" sz="2500" b="1" dirty="0">
                <a:solidFill>
                  <a:schemeClr val="bg1"/>
                </a:solidFill>
                <a:latin typeface="나눔고딕OTF ExtraBold" panose="020D0904000000000000" pitchFamily="34" charset="-127"/>
                <a:ea typeface="나눔고딕OTF ExtraBold" panose="020D0904000000000000" pitchFamily="34" charset="-127"/>
              </a:rPr>
              <a:t> </a:t>
            </a:r>
            <a:r>
              <a:rPr lang="en-US" altLang="ko-KR" sz="2500" b="1" dirty="0" err="1">
                <a:solidFill>
                  <a:schemeClr val="bg1"/>
                </a:solidFill>
                <a:latin typeface="나눔고딕OTF ExtraBold" panose="020D0904000000000000" pitchFamily="34" charset="-127"/>
                <a:ea typeface="나눔고딕OTF ExtraBold" panose="020D0904000000000000" pitchFamily="34" charset="-127"/>
              </a:rPr>
              <a:t>parke</a:t>
            </a:r>
            <a:endParaRPr lang="ko-KR" altLang="en-US" sz="2500" b="1" dirty="0">
              <a:solidFill>
                <a:schemeClr val="bg1"/>
              </a:solidFill>
              <a:latin typeface="나눔고딕OTF ExtraBold" panose="020D0904000000000000" pitchFamily="34" charset="-127"/>
              <a:ea typeface="나눔고딕OTF ExtraBold" panose="020D0904000000000000" pitchFamily="34" charset="-127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3538982" y="122347"/>
            <a:ext cx="4331699" cy="80021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ko-KR" sz="2400" b="1" dirty="0" err="1"/>
              <a:t>Donggu</a:t>
            </a:r>
            <a:r>
              <a:rPr lang="en-US" altLang="ko-KR" sz="2400" b="1" dirty="0"/>
              <a:t>, Ulsan Metropolitan city</a:t>
            </a:r>
            <a:endParaRPr lang="ko-KR" altLang="en-US" sz="2400" b="1" dirty="0"/>
          </a:p>
          <a:p>
            <a:endParaRPr lang="ko-KR" altLang="en-US" sz="2200" b="1" dirty="0"/>
          </a:p>
        </p:txBody>
      </p:sp>
    </p:spTree>
    <p:extLst>
      <p:ext uri="{BB962C8B-B14F-4D97-AF65-F5344CB8AC3E}">
        <p14:creationId xmlns:p14="http://schemas.microsoft.com/office/powerpoint/2010/main" val="3148709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21" grpId="0" animBg="1"/>
      <p:bldP spid="24" grpId="0"/>
      <p:bldP spid="1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9183" y="2278051"/>
            <a:ext cx="11485659" cy="7162364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EF0D9C49-4AE6-F762-FC04-3EA46266B85A}"/>
              </a:ext>
            </a:extLst>
          </p:cNvPr>
          <p:cNvSpPr txBox="1"/>
          <p:nvPr/>
        </p:nvSpPr>
        <p:spPr>
          <a:xfrm>
            <a:off x="5454072" y="1343298"/>
            <a:ext cx="7632218" cy="5949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64"/>
            <a:r>
              <a:rPr lang="en-US" altLang="ko-KR" sz="3266" b="1">
                <a:solidFill>
                  <a:srgbClr val="1F497D"/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Mga Bawal na Gawi sa Parke at Mga Multa sa Paglabag</a:t>
            </a:r>
            <a:endParaRPr lang="ko-KR" altLang="en-US" sz="3266" b="1" dirty="0">
              <a:solidFill>
                <a:srgbClr val="1F497D"/>
              </a:solidFill>
              <a:latin typeface="G마켓 산스 TTF Bold" panose="02000000000000000000" pitchFamily="2" charset="-127"/>
              <a:ea typeface="G마켓 산스 TTF Bold" panose="02000000000000000000" pitchFamily="2" charset="-127"/>
            </a:endParaRPr>
          </a:p>
        </p:txBody>
      </p:sp>
      <p:sp>
        <p:nvSpPr>
          <p:cNvPr id="21" name="직사각형 20">
            <a:extLst>
              <a:ext uri="{FF2B5EF4-FFF2-40B4-BE49-F238E27FC236}">
                <a16:creationId xmlns:a16="http://schemas.microsoft.com/office/drawing/2014/main" id="{7EAF49C6-1A1C-8BC4-ADAC-51FBE4512D8A}"/>
              </a:ext>
            </a:extLst>
          </p:cNvPr>
          <p:cNvSpPr>
            <a:spLocks/>
          </p:cNvSpPr>
          <p:nvPr/>
        </p:nvSpPr>
        <p:spPr>
          <a:xfrm>
            <a:off x="3399183" y="7542612"/>
            <a:ext cx="11485659" cy="1897800"/>
          </a:xfrm>
          <a:prstGeom prst="rect">
            <a:avLst/>
          </a:prstGeom>
          <a:solidFill>
            <a:schemeClr val="tx1">
              <a:alpha val="72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64"/>
            <a:endParaRPr lang="ko-KR" altLang="en-US" sz="2449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88C39A5-23C7-3571-4544-E51F3E8718BA}"/>
              </a:ext>
            </a:extLst>
          </p:cNvPr>
          <p:cNvSpPr txBox="1"/>
          <p:nvPr/>
        </p:nvSpPr>
        <p:spPr>
          <a:xfrm>
            <a:off x="3837127" y="8477483"/>
            <a:ext cx="10071248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64"/>
            <a:r>
              <a:rPr lang="sv-SE" altLang="ko-KR" sz="3750" b="1" dirty="0">
                <a:solidFill>
                  <a:srgbClr val="D30303"/>
                </a:solidFill>
                <a:latin typeface="나눔고딕OTF ExtraBold" panose="020D0904000000000000" pitchFamily="34" charset="-127"/>
                <a:ea typeface="나눔고딕OTF ExtraBold" panose="020D0904000000000000" pitchFamily="34" charset="-127"/>
              </a:rPr>
              <a:t>Multa na hindi hihigit sa 70,000 won</a:t>
            </a:r>
            <a:endParaRPr lang="ko-KR" altLang="en-US" sz="3750" b="1" dirty="0">
              <a:solidFill>
                <a:srgbClr val="D30303"/>
              </a:solidFill>
              <a:latin typeface="나눔고딕OTF ExtraBold" panose="020D0904000000000000" pitchFamily="34" charset="-127"/>
              <a:ea typeface="나눔고딕OTF ExtraBold" panose="020D0904000000000000" pitchFamily="34" charset="-127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4CCE088-992C-5A9F-2387-69E9EDD64BFB}"/>
              </a:ext>
            </a:extLst>
          </p:cNvPr>
          <p:cNvSpPr txBox="1"/>
          <p:nvPr/>
        </p:nvSpPr>
        <p:spPr>
          <a:xfrm>
            <a:off x="2448285" y="269963"/>
            <a:ext cx="1465466" cy="595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64"/>
            <a:r>
              <a:rPr lang="nb-NO" altLang="ko-KR" sz="1634" dirty="0">
                <a:solidFill>
                  <a:srgbClr val="EEECE1">
                    <a:lumMod val="50000"/>
                  </a:srgbClr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Katayuan ng Parke</a:t>
            </a:r>
          </a:p>
          <a:p>
            <a:pPr defTabSz="914364"/>
            <a:r>
              <a:rPr lang="nb-NO" altLang="ko-KR" sz="1634" dirty="0">
                <a:solidFill>
                  <a:srgbClr val="EEECE1">
                    <a:lumMod val="50000"/>
                  </a:srgbClr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at gabay sa paggamit</a:t>
            </a:r>
          </a:p>
        </p:txBody>
      </p:sp>
      <p:pic>
        <p:nvPicPr>
          <p:cNvPr id="37" name="그림 36">
            <a:extLst>
              <a:ext uri="{FF2B5EF4-FFF2-40B4-BE49-F238E27FC236}">
                <a16:creationId xmlns:a16="http://schemas.microsoft.com/office/drawing/2014/main" id="{6C069D8E-1DFD-C32F-802B-82C7CBEE393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68478" y="164741"/>
            <a:ext cx="2817171" cy="664685"/>
          </a:xfrm>
          <a:prstGeom prst="rect">
            <a:avLst/>
          </a:prstGeom>
        </p:spPr>
      </p:pic>
      <p:sp>
        <p:nvSpPr>
          <p:cNvPr id="38" name="직사각형 37">
            <a:extLst>
              <a:ext uri="{FF2B5EF4-FFF2-40B4-BE49-F238E27FC236}">
                <a16:creationId xmlns:a16="http://schemas.microsoft.com/office/drawing/2014/main" id="{F5F351CA-1045-1D9F-998C-C4519FCA84A7}"/>
              </a:ext>
            </a:extLst>
          </p:cNvPr>
          <p:cNvSpPr/>
          <p:nvPr/>
        </p:nvSpPr>
        <p:spPr>
          <a:xfrm flipV="1">
            <a:off x="2247121" y="970103"/>
            <a:ext cx="13795928" cy="225908"/>
          </a:xfrm>
          <a:prstGeom prst="rect">
            <a:avLst/>
          </a:prstGeom>
          <a:solidFill>
            <a:srgbClr val="EE8012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64"/>
            <a:endParaRPr lang="ko-KR" altLang="en-US" sz="2449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9" name="직사각형 38">
            <a:extLst>
              <a:ext uri="{FF2B5EF4-FFF2-40B4-BE49-F238E27FC236}">
                <a16:creationId xmlns:a16="http://schemas.microsoft.com/office/drawing/2014/main" id="{F5F351CA-1045-1D9F-998C-C4519FCA84A7}"/>
              </a:ext>
            </a:extLst>
          </p:cNvPr>
          <p:cNvSpPr/>
          <p:nvPr/>
        </p:nvSpPr>
        <p:spPr>
          <a:xfrm flipV="1">
            <a:off x="2247121" y="10060961"/>
            <a:ext cx="13795928" cy="225908"/>
          </a:xfrm>
          <a:prstGeom prst="rect">
            <a:avLst/>
          </a:prstGeom>
          <a:solidFill>
            <a:srgbClr val="EE8012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64"/>
            <a:endParaRPr lang="ko-KR" altLang="en-US" sz="2449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ABE6693-F74A-6B19-9C60-3AAF46395180}"/>
              </a:ext>
            </a:extLst>
          </p:cNvPr>
          <p:cNvSpPr txBox="1"/>
          <p:nvPr/>
        </p:nvSpPr>
        <p:spPr>
          <a:xfrm>
            <a:off x="3399184" y="7298675"/>
            <a:ext cx="11292491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64"/>
            <a:r>
              <a:rPr lang="sv-SE" altLang="ko-KR" sz="3750" b="1" dirty="0">
                <a:solidFill>
                  <a:prstClr val="white"/>
                </a:solidFill>
                <a:latin typeface="나눔고딕OTF ExtraBold" panose="020D0904000000000000" pitchFamily="34" charset="-127"/>
                <a:ea typeface="나눔고딕OTF ExtraBold" panose="020D0904000000000000" pitchFamily="34" charset="-127"/>
              </a:rPr>
              <a:t>Kalakalan (ang pagbili at pagbebenta ng mga bagay</a:t>
            </a:r>
            <a:endParaRPr lang="ko-KR" altLang="en-US" sz="3750" b="1" dirty="0">
              <a:solidFill>
                <a:prstClr val="white"/>
              </a:solidFill>
              <a:latin typeface="나눔고딕OTF ExtraBold" panose="020D0904000000000000" pitchFamily="34" charset="-127"/>
              <a:ea typeface="나눔고딕OTF ExtraBold" panose="020D0904000000000000" pitchFamily="34" charset="-127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560456" y="51976"/>
            <a:ext cx="3117392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ko-KR" sz="2400" dirty="0" err="1"/>
              <a:t>Donggu</a:t>
            </a:r>
            <a:r>
              <a:rPr lang="en-US" altLang="ko-KR" sz="2400" dirty="0"/>
              <a:t>, </a:t>
            </a:r>
          </a:p>
          <a:p>
            <a:r>
              <a:rPr lang="en-US" altLang="ko-KR" sz="2400" dirty="0"/>
              <a:t>Ulsan Metropolitan city</a:t>
            </a:r>
            <a:endParaRPr lang="ko-KR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109683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21" grpId="0" animBg="1"/>
      <p:bldP spid="24" grpId="0"/>
      <p:bldP spid="1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0016" y="2266122"/>
            <a:ext cx="11092068" cy="7174290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EF0D9C49-4AE6-F762-FC04-3EA46266B85A}"/>
              </a:ext>
            </a:extLst>
          </p:cNvPr>
          <p:cNvSpPr txBox="1"/>
          <p:nvPr/>
        </p:nvSpPr>
        <p:spPr>
          <a:xfrm>
            <a:off x="5228227" y="1477364"/>
            <a:ext cx="7829387" cy="3107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64"/>
            <a:r>
              <a:rPr lang="en-US" altLang="ko-KR" sz="3266" b="1" dirty="0" err="1">
                <a:solidFill>
                  <a:srgbClr val="1F497D"/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Bawal</a:t>
            </a:r>
            <a:r>
              <a:rPr lang="en-US" altLang="ko-KR" sz="3266" b="1" dirty="0">
                <a:solidFill>
                  <a:srgbClr val="1F497D"/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 </a:t>
            </a:r>
            <a:r>
              <a:rPr lang="en-US" altLang="ko-KR" sz="3266" b="1" dirty="0" err="1">
                <a:solidFill>
                  <a:srgbClr val="1F497D"/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na</a:t>
            </a:r>
            <a:r>
              <a:rPr lang="en-US" altLang="ko-KR" sz="3266" b="1" dirty="0">
                <a:solidFill>
                  <a:srgbClr val="1F497D"/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 Gawain </a:t>
            </a:r>
            <a:r>
              <a:rPr lang="en-US" altLang="ko-KR" sz="3266" b="1" dirty="0" err="1">
                <a:solidFill>
                  <a:srgbClr val="1F497D"/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sa</a:t>
            </a:r>
            <a:r>
              <a:rPr lang="en-US" altLang="ko-KR" sz="3266" b="1" dirty="0">
                <a:solidFill>
                  <a:srgbClr val="1F497D"/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 </a:t>
            </a:r>
            <a:r>
              <a:rPr lang="en-US" altLang="ko-KR" sz="3266" b="1" dirty="0" err="1">
                <a:solidFill>
                  <a:srgbClr val="1F497D"/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Loob</a:t>
            </a:r>
            <a:r>
              <a:rPr lang="en-US" altLang="ko-KR" sz="3266" b="1" dirty="0">
                <a:solidFill>
                  <a:srgbClr val="1F497D"/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 ng Parke at </a:t>
            </a:r>
            <a:r>
              <a:rPr lang="en-US" altLang="ko-KR" sz="3266" b="1" dirty="0" err="1">
                <a:solidFill>
                  <a:srgbClr val="1F497D"/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Multa</a:t>
            </a:r>
            <a:r>
              <a:rPr lang="en-US" altLang="ko-KR" sz="3266" b="1" dirty="0">
                <a:solidFill>
                  <a:srgbClr val="1F497D"/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 </a:t>
            </a:r>
            <a:r>
              <a:rPr lang="en-US" altLang="ko-KR" sz="3266" b="1" dirty="0" err="1">
                <a:solidFill>
                  <a:srgbClr val="1F497D"/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sa</a:t>
            </a:r>
            <a:r>
              <a:rPr lang="en-US" altLang="ko-KR" sz="3266" b="1" dirty="0">
                <a:solidFill>
                  <a:srgbClr val="1F497D"/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 </a:t>
            </a:r>
            <a:r>
              <a:rPr lang="en-US" altLang="ko-KR" sz="3266" b="1" dirty="0" err="1">
                <a:solidFill>
                  <a:srgbClr val="1F497D"/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Paglabag</a:t>
            </a:r>
            <a:endParaRPr lang="en-US" altLang="ko-KR" sz="3266" b="1" dirty="0">
              <a:solidFill>
                <a:srgbClr val="1F497D"/>
              </a:solidFill>
              <a:latin typeface="G마켓 산스 TTF Bold" panose="02000000000000000000" pitchFamily="2" charset="-127"/>
              <a:ea typeface="G마켓 산스 TTF Bold" panose="02000000000000000000" pitchFamily="2" charset="-127"/>
            </a:endParaRPr>
          </a:p>
          <a:p>
            <a:pPr algn="ctr" defTabSz="914364"/>
            <a:endParaRPr lang="en-US" altLang="ko-KR" sz="3266" b="1" dirty="0">
              <a:solidFill>
                <a:srgbClr val="1F497D"/>
              </a:solidFill>
              <a:latin typeface="G마켓 산스 TTF Bold" panose="02000000000000000000" pitchFamily="2" charset="-127"/>
              <a:ea typeface="G마켓 산스 TTF Bold" panose="02000000000000000000" pitchFamily="2" charset="-127"/>
            </a:endParaRPr>
          </a:p>
          <a:p>
            <a:pPr algn="ctr" defTabSz="914364"/>
            <a:endParaRPr lang="en-US" altLang="ko-KR" sz="3266" b="1" dirty="0">
              <a:solidFill>
                <a:srgbClr val="1F497D"/>
              </a:solidFill>
              <a:latin typeface="G마켓 산스 TTF Bold" panose="02000000000000000000" pitchFamily="2" charset="-127"/>
              <a:ea typeface="G마켓 산스 TTF Bold" panose="02000000000000000000" pitchFamily="2" charset="-127"/>
            </a:endParaRPr>
          </a:p>
          <a:p>
            <a:pPr algn="ctr" defTabSz="914364"/>
            <a:endParaRPr lang="en-US" altLang="ko-KR" sz="3266" b="1" dirty="0">
              <a:solidFill>
                <a:srgbClr val="1F497D"/>
              </a:solidFill>
              <a:latin typeface="G마켓 산스 TTF Bold" panose="02000000000000000000" pitchFamily="2" charset="-127"/>
              <a:ea typeface="G마켓 산스 TTF Bold" panose="02000000000000000000" pitchFamily="2" charset="-127"/>
            </a:endParaRPr>
          </a:p>
          <a:p>
            <a:pPr algn="ctr" defTabSz="914364"/>
            <a:endParaRPr lang="en-US" altLang="ko-KR" sz="3266" b="1" dirty="0">
              <a:solidFill>
                <a:srgbClr val="1F497D"/>
              </a:solidFill>
              <a:latin typeface="G마켓 산스 TTF Bold" panose="02000000000000000000" pitchFamily="2" charset="-127"/>
              <a:ea typeface="G마켓 산스 TTF Bold" panose="02000000000000000000" pitchFamily="2" charset="-127"/>
            </a:endParaRPr>
          </a:p>
          <a:p>
            <a:pPr algn="ctr" defTabSz="914364"/>
            <a:endParaRPr lang="en-US" altLang="ko-KR" sz="3266" b="1" dirty="0">
              <a:solidFill>
                <a:srgbClr val="1F497D"/>
              </a:solidFill>
              <a:latin typeface="G마켓 산스 TTF Bold" panose="02000000000000000000" pitchFamily="2" charset="-127"/>
              <a:ea typeface="G마켓 산스 TTF Bold" panose="02000000000000000000" pitchFamily="2" charset="-127"/>
            </a:endParaRPr>
          </a:p>
        </p:txBody>
      </p:sp>
      <p:sp>
        <p:nvSpPr>
          <p:cNvPr id="21" name="직사각형 20">
            <a:extLst>
              <a:ext uri="{FF2B5EF4-FFF2-40B4-BE49-F238E27FC236}">
                <a16:creationId xmlns:a16="http://schemas.microsoft.com/office/drawing/2014/main" id="{7EAF49C6-1A1C-8BC4-ADAC-51FBE4512D8A}"/>
              </a:ext>
            </a:extLst>
          </p:cNvPr>
          <p:cNvSpPr>
            <a:spLocks/>
          </p:cNvSpPr>
          <p:nvPr/>
        </p:nvSpPr>
        <p:spPr>
          <a:xfrm>
            <a:off x="3590016" y="7542612"/>
            <a:ext cx="11092068" cy="1897800"/>
          </a:xfrm>
          <a:prstGeom prst="rect">
            <a:avLst/>
          </a:prstGeom>
          <a:solidFill>
            <a:schemeClr val="tx1">
              <a:lumMod val="95000"/>
              <a:lumOff val="5000"/>
              <a:alpha val="72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64"/>
            <a:endParaRPr lang="ko-KR" altLang="en-US" sz="2449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88C39A5-23C7-3571-4544-E51F3E8718BA}"/>
              </a:ext>
            </a:extLst>
          </p:cNvPr>
          <p:cNvSpPr txBox="1"/>
          <p:nvPr/>
        </p:nvSpPr>
        <p:spPr>
          <a:xfrm>
            <a:off x="4335418" y="8491512"/>
            <a:ext cx="9606827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64"/>
            <a:r>
              <a:rPr lang="sv-SE" altLang="ko-KR" sz="3900" b="1" dirty="0">
                <a:solidFill>
                  <a:srgbClr val="D30303"/>
                </a:solidFill>
                <a:latin typeface="나눔고딕OTF ExtraBold" panose="020D0904000000000000" pitchFamily="34" charset="-127"/>
                <a:ea typeface="나눔고딕OTF ExtraBold" panose="020D0904000000000000" pitchFamily="34" charset="-127"/>
              </a:rPr>
              <a:t>Multa na hindi hihigit sa 100,000 won</a:t>
            </a:r>
            <a:endParaRPr lang="ko-KR" altLang="en-US" sz="3900" b="1" dirty="0">
              <a:solidFill>
                <a:srgbClr val="D30303"/>
              </a:solidFill>
              <a:latin typeface="나눔고딕OTF ExtraBold" panose="020D0904000000000000" pitchFamily="34" charset="-127"/>
              <a:ea typeface="나눔고딕OTF ExtraBold" panose="020D0904000000000000" pitchFamily="34" charset="-127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4CCE088-992C-5A9F-2387-69E9EDD64BFB}"/>
              </a:ext>
            </a:extLst>
          </p:cNvPr>
          <p:cNvSpPr txBox="1"/>
          <p:nvPr/>
        </p:nvSpPr>
        <p:spPr>
          <a:xfrm>
            <a:off x="2448285" y="269963"/>
            <a:ext cx="1465466" cy="595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64"/>
            <a:r>
              <a:rPr lang="nb-NO" altLang="ko-KR" sz="1634">
                <a:solidFill>
                  <a:srgbClr val="EEECE1">
                    <a:lumMod val="50000"/>
                  </a:srgbClr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Katayuan ng Parke</a:t>
            </a:r>
          </a:p>
          <a:p>
            <a:pPr defTabSz="914364"/>
            <a:r>
              <a:rPr lang="nb-NO" altLang="ko-KR" sz="1634">
                <a:solidFill>
                  <a:srgbClr val="EEECE1">
                    <a:lumMod val="50000"/>
                  </a:srgbClr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at gabay sa paggamit</a:t>
            </a:r>
            <a:endParaRPr lang="nb-NO" altLang="ko-KR" sz="1634" dirty="0">
              <a:solidFill>
                <a:srgbClr val="EEECE1">
                  <a:lumMod val="50000"/>
                </a:srgbClr>
              </a:solidFill>
              <a:latin typeface="G마켓 산스 TTF Bold" panose="02000000000000000000" pitchFamily="2" charset="-127"/>
              <a:ea typeface="G마켓 산스 TTF Bold" panose="02000000000000000000" pitchFamily="2" charset="-127"/>
            </a:endParaRPr>
          </a:p>
        </p:txBody>
      </p:sp>
      <p:pic>
        <p:nvPicPr>
          <p:cNvPr id="37" name="그림 36">
            <a:extLst>
              <a:ext uri="{FF2B5EF4-FFF2-40B4-BE49-F238E27FC236}">
                <a16:creationId xmlns:a16="http://schemas.microsoft.com/office/drawing/2014/main" id="{6C069D8E-1DFD-C32F-802B-82C7CBEE393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40197" y="190118"/>
            <a:ext cx="2817171" cy="664685"/>
          </a:xfrm>
          <a:prstGeom prst="rect">
            <a:avLst/>
          </a:prstGeom>
        </p:spPr>
      </p:pic>
      <p:sp>
        <p:nvSpPr>
          <p:cNvPr id="38" name="직사각형 37">
            <a:extLst>
              <a:ext uri="{FF2B5EF4-FFF2-40B4-BE49-F238E27FC236}">
                <a16:creationId xmlns:a16="http://schemas.microsoft.com/office/drawing/2014/main" id="{F5F351CA-1045-1D9F-998C-C4519FCA84A7}"/>
              </a:ext>
            </a:extLst>
          </p:cNvPr>
          <p:cNvSpPr/>
          <p:nvPr/>
        </p:nvSpPr>
        <p:spPr>
          <a:xfrm flipV="1">
            <a:off x="2247121" y="970103"/>
            <a:ext cx="13795928" cy="225908"/>
          </a:xfrm>
          <a:prstGeom prst="rect">
            <a:avLst/>
          </a:prstGeom>
          <a:solidFill>
            <a:srgbClr val="EE8012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64"/>
            <a:endParaRPr lang="ko-KR" altLang="en-US" sz="2449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9" name="직사각형 38">
            <a:extLst>
              <a:ext uri="{FF2B5EF4-FFF2-40B4-BE49-F238E27FC236}">
                <a16:creationId xmlns:a16="http://schemas.microsoft.com/office/drawing/2014/main" id="{F5F351CA-1045-1D9F-998C-C4519FCA84A7}"/>
              </a:ext>
            </a:extLst>
          </p:cNvPr>
          <p:cNvSpPr/>
          <p:nvPr/>
        </p:nvSpPr>
        <p:spPr>
          <a:xfrm flipV="1">
            <a:off x="2247121" y="10060961"/>
            <a:ext cx="13795928" cy="225908"/>
          </a:xfrm>
          <a:prstGeom prst="rect">
            <a:avLst/>
          </a:prstGeom>
          <a:solidFill>
            <a:srgbClr val="EE8012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64"/>
            <a:endParaRPr lang="ko-KR" altLang="en-US" sz="2449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ABE6693-F74A-6B19-9C60-3AAF46395180}"/>
              </a:ext>
            </a:extLst>
          </p:cNvPr>
          <p:cNvSpPr txBox="1"/>
          <p:nvPr/>
        </p:nvSpPr>
        <p:spPr>
          <a:xfrm>
            <a:off x="4229056" y="7614350"/>
            <a:ext cx="98139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64"/>
            <a:r>
              <a:rPr lang="en-US" altLang="ko-KR" sz="4800" b="1">
                <a:solidFill>
                  <a:prstClr val="white"/>
                </a:solidFill>
                <a:latin typeface="나눔고딕OTF ExtraBold" panose="020D0904000000000000" pitchFamily="34" charset="-127"/>
                <a:ea typeface="나눔고딕OTF ExtraBold" panose="020D0904000000000000" pitchFamily="34" charset="-127"/>
              </a:rPr>
              <a:t>Pagluluto (paggawa ng pagkain)</a:t>
            </a:r>
            <a:endParaRPr lang="ko-KR" altLang="en-US" sz="4800" b="1" dirty="0">
              <a:solidFill>
                <a:prstClr val="white"/>
              </a:solidFill>
              <a:latin typeface="나눔고딕OTF ExtraBold" panose="020D0904000000000000" pitchFamily="34" charset="-127"/>
              <a:ea typeface="나눔고딕OTF ExtraBold" panose="020D0904000000000000" pitchFamily="34" charset="-127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503897" y="92941"/>
            <a:ext cx="3117392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ko-KR" sz="2400" dirty="0" err="1"/>
              <a:t>Donggu</a:t>
            </a:r>
            <a:r>
              <a:rPr lang="en-US" altLang="ko-KR" sz="2400" dirty="0"/>
              <a:t>, </a:t>
            </a:r>
          </a:p>
          <a:p>
            <a:r>
              <a:rPr lang="en-US" altLang="ko-KR" sz="2400" dirty="0"/>
              <a:t>Ulsan Metropolitan city</a:t>
            </a:r>
            <a:endParaRPr lang="ko-KR" altLang="en-US" sz="2400" dirty="0"/>
          </a:p>
        </p:txBody>
      </p:sp>
    </p:spTree>
    <p:extLst>
      <p:ext uri="{BB962C8B-B14F-4D97-AF65-F5344CB8AC3E}">
        <p14:creationId xmlns:p14="http://schemas.microsoft.com/office/powerpoint/2010/main" val="4240341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21" grpId="0" animBg="1"/>
      <p:bldP spid="24" grpId="0"/>
      <p:bldP spid="1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4" descr="https://search.pstatic.net/common/?src=http%3A%2F%2Fimgnews.naver.net%2Fimage%2F055%2F2022%2F02%2F05%2F0000951243_001_20220205143701215.jpg&amp;type=sc960_83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4703" y="2545020"/>
            <a:ext cx="9947323" cy="6866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EF0D9C49-4AE6-F762-FC04-3EA46266B85A}"/>
              </a:ext>
            </a:extLst>
          </p:cNvPr>
          <p:cNvSpPr txBox="1"/>
          <p:nvPr/>
        </p:nvSpPr>
        <p:spPr>
          <a:xfrm>
            <a:off x="367924" y="1477362"/>
            <a:ext cx="17549997" cy="5949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3266" b="1">
                <a:solidFill>
                  <a:schemeClr val="tx2"/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Mga multa para sa mga ipinagbabawal na aktibidad at paglabag sa parke</a:t>
            </a:r>
            <a:endParaRPr lang="ko-KR" altLang="en-US" sz="3266" b="1" dirty="0">
              <a:solidFill>
                <a:schemeClr val="tx2"/>
              </a:solidFill>
              <a:latin typeface="G마켓 산스 TTF Bold" panose="02000000000000000000" pitchFamily="2" charset="-127"/>
              <a:ea typeface="G마켓 산스 TTF Bold" panose="02000000000000000000" pitchFamily="2" charset="-127"/>
            </a:endParaRPr>
          </a:p>
        </p:txBody>
      </p:sp>
      <p:sp>
        <p:nvSpPr>
          <p:cNvPr id="21" name="직사각형 20">
            <a:extLst>
              <a:ext uri="{FF2B5EF4-FFF2-40B4-BE49-F238E27FC236}">
                <a16:creationId xmlns:a16="http://schemas.microsoft.com/office/drawing/2014/main" id="{7EAF49C6-1A1C-8BC4-ADAC-51FBE4512D8A}"/>
              </a:ext>
            </a:extLst>
          </p:cNvPr>
          <p:cNvSpPr>
            <a:spLocks/>
          </p:cNvSpPr>
          <p:nvPr/>
        </p:nvSpPr>
        <p:spPr>
          <a:xfrm>
            <a:off x="4163819" y="7542612"/>
            <a:ext cx="9958207" cy="1897800"/>
          </a:xfrm>
          <a:prstGeom prst="rect">
            <a:avLst/>
          </a:prstGeom>
          <a:solidFill>
            <a:schemeClr val="tx1">
              <a:lumMod val="95000"/>
              <a:lumOff val="5000"/>
              <a:alpha val="72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49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88C39A5-23C7-3571-4544-E51F3E8718BA}"/>
              </a:ext>
            </a:extLst>
          </p:cNvPr>
          <p:cNvSpPr txBox="1"/>
          <p:nvPr/>
        </p:nvSpPr>
        <p:spPr>
          <a:xfrm>
            <a:off x="4609022" y="8606488"/>
            <a:ext cx="8649778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500" b="1" dirty="0" err="1">
                <a:solidFill>
                  <a:srgbClr val="D30303"/>
                </a:solidFill>
                <a:latin typeface="나눔고딕OTF ExtraBold" panose="020D0904000000000000" pitchFamily="34" charset="-127"/>
                <a:ea typeface="나눔고딕OTF ExtraBold" panose="020D0904000000000000" pitchFamily="34" charset="-127"/>
              </a:rPr>
              <a:t>Pag-mumulta</a:t>
            </a:r>
            <a:r>
              <a:rPr lang="en-US" altLang="ko-KR" sz="3500" b="1" dirty="0">
                <a:solidFill>
                  <a:srgbClr val="D30303"/>
                </a:solidFill>
                <a:latin typeface="나눔고딕OTF ExtraBold" panose="020D0904000000000000" pitchFamily="34" charset="-127"/>
                <a:ea typeface="나눔고딕OTF ExtraBold" panose="020D0904000000000000" pitchFamily="34" charset="-127"/>
              </a:rPr>
              <a:t> ng 100,000 won </a:t>
            </a:r>
            <a:r>
              <a:rPr lang="en-US" altLang="ko-KR" sz="3500" b="1" dirty="0" err="1">
                <a:solidFill>
                  <a:srgbClr val="D30303"/>
                </a:solidFill>
                <a:latin typeface="나눔고딕OTF ExtraBold" panose="020D0904000000000000" pitchFamily="34" charset="-127"/>
                <a:ea typeface="나눔고딕OTF ExtraBold" panose="020D0904000000000000" pitchFamily="34" charset="-127"/>
              </a:rPr>
              <a:t>pababa</a:t>
            </a:r>
            <a:endParaRPr lang="ko-KR" altLang="en-US" sz="3500" b="1" dirty="0">
              <a:solidFill>
                <a:srgbClr val="D30303"/>
              </a:solidFill>
              <a:latin typeface="나눔고딕OTF ExtraBold" panose="020D0904000000000000" pitchFamily="34" charset="-127"/>
              <a:ea typeface="나눔고딕OTF ExtraBold" panose="020D0904000000000000" pitchFamily="34" charset="-127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4CCE088-992C-5A9F-2387-69E9EDD64BFB}"/>
              </a:ext>
            </a:extLst>
          </p:cNvPr>
          <p:cNvSpPr txBox="1"/>
          <p:nvPr/>
        </p:nvSpPr>
        <p:spPr>
          <a:xfrm>
            <a:off x="2448282" y="269961"/>
            <a:ext cx="2685351" cy="5949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altLang="ko-KR" sz="1633">
                <a:solidFill>
                  <a:schemeClr val="bg2">
                    <a:lumMod val="50000"/>
                  </a:schemeClr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Katayuan ng Parke</a:t>
            </a:r>
          </a:p>
          <a:p>
            <a:r>
              <a:rPr lang="nb-NO" altLang="ko-KR" sz="1633">
                <a:solidFill>
                  <a:schemeClr val="bg2">
                    <a:lumMod val="50000"/>
                  </a:schemeClr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at gabay sa paggamit</a:t>
            </a:r>
            <a:endParaRPr lang="nb-NO" altLang="ko-KR" sz="1633" dirty="0">
              <a:solidFill>
                <a:schemeClr val="bg2">
                  <a:lumMod val="50000"/>
                </a:schemeClr>
              </a:solidFill>
              <a:latin typeface="G마켓 산스 TTF Bold" panose="02000000000000000000" pitchFamily="2" charset="-127"/>
              <a:ea typeface="G마켓 산스 TTF Bold" panose="02000000000000000000" pitchFamily="2" charset="-127"/>
            </a:endParaRPr>
          </a:p>
        </p:txBody>
      </p:sp>
      <p:pic>
        <p:nvPicPr>
          <p:cNvPr id="37" name="그림 36">
            <a:extLst>
              <a:ext uri="{FF2B5EF4-FFF2-40B4-BE49-F238E27FC236}">
                <a16:creationId xmlns:a16="http://schemas.microsoft.com/office/drawing/2014/main" id="{6C069D8E-1DFD-C32F-802B-82C7CBEE393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40197" y="190115"/>
            <a:ext cx="2817171" cy="664685"/>
          </a:xfrm>
          <a:prstGeom prst="rect">
            <a:avLst/>
          </a:prstGeom>
        </p:spPr>
      </p:pic>
      <p:sp>
        <p:nvSpPr>
          <p:cNvPr id="38" name="직사각형 37">
            <a:extLst>
              <a:ext uri="{FF2B5EF4-FFF2-40B4-BE49-F238E27FC236}">
                <a16:creationId xmlns:a16="http://schemas.microsoft.com/office/drawing/2014/main" id="{F5F351CA-1045-1D9F-998C-C4519FCA84A7}"/>
              </a:ext>
            </a:extLst>
          </p:cNvPr>
          <p:cNvSpPr/>
          <p:nvPr/>
        </p:nvSpPr>
        <p:spPr>
          <a:xfrm flipV="1">
            <a:off x="2247118" y="970100"/>
            <a:ext cx="13795927" cy="225907"/>
          </a:xfrm>
          <a:prstGeom prst="rect">
            <a:avLst/>
          </a:prstGeom>
          <a:solidFill>
            <a:srgbClr val="EE8012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49"/>
          </a:p>
        </p:txBody>
      </p:sp>
      <p:sp>
        <p:nvSpPr>
          <p:cNvPr id="39" name="직사각형 38">
            <a:extLst>
              <a:ext uri="{FF2B5EF4-FFF2-40B4-BE49-F238E27FC236}">
                <a16:creationId xmlns:a16="http://schemas.microsoft.com/office/drawing/2014/main" id="{F5F351CA-1045-1D9F-998C-C4519FCA84A7}"/>
              </a:ext>
            </a:extLst>
          </p:cNvPr>
          <p:cNvSpPr/>
          <p:nvPr/>
        </p:nvSpPr>
        <p:spPr>
          <a:xfrm flipV="1">
            <a:off x="2247118" y="10060959"/>
            <a:ext cx="13795927" cy="225907"/>
          </a:xfrm>
          <a:prstGeom prst="rect">
            <a:avLst/>
          </a:prstGeom>
          <a:solidFill>
            <a:srgbClr val="EE8012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49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ABE6693-F74A-6B19-9C60-3AAF46395180}"/>
              </a:ext>
            </a:extLst>
          </p:cNvPr>
          <p:cNvSpPr txBox="1"/>
          <p:nvPr/>
        </p:nvSpPr>
        <p:spPr>
          <a:xfrm>
            <a:off x="4609022" y="7775491"/>
            <a:ext cx="9067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4800" b="1" dirty="0" err="1">
                <a:solidFill>
                  <a:schemeClr val="bg1"/>
                </a:solidFill>
                <a:latin typeface="나눔고딕OTF ExtraBold" panose="020D0904000000000000" pitchFamily="34" charset="-127"/>
                <a:ea typeface="나눔고딕OTF ExtraBold" panose="020D0904000000000000" pitchFamily="34" charset="-127"/>
              </a:rPr>
              <a:t>Dumi</a:t>
            </a:r>
            <a:r>
              <a:rPr lang="en-US" altLang="ko-KR" sz="4800" b="1" dirty="0">
                <a:solidFill>
                  <a:schemeClr val="bg1"/>
                </a:solidFill>
                <a:latin typeface="나눔고딕OTF ExtraBold" panose="020D0904000000000000" pitchFamily="34" charset="-127"/>
                <a:ea typeface="나눔고딕OTF ExtraBold" panose="020D0904000000000000" pitchFamily="34" charset="-127"/>
              </a:rPr>
              <a:t> ng </a:t>
            </a:r>
            <a:r>
              <a:rPr lang="en-US" altLang="ko-KR" sz="4800" b="1" dirty="0" err="1">
                <a:solidFill>
                  <a:schemeClr val="bg1"/>
                </a:solidFill>
                <a:latin typeface="나눔고딕OTF ExtraBold" panose="020D0904000000000000" pitchFamily="34" charset="-127"/>
                <a:ea typeface="나눔고딕OTF ExtraBold" panose="020D0904000000000000" pitchFamily="34" charset="-127"/>
              </a:rPr>
              <a:t>alagang</a:t>
            </a:r>
            <a:r>
              <a:rPr lang="en-US" altLang="ko-KR" sz="4800" b="1" dirty="0">
                <a:solidFill>
                  <a:schemeClr val="bg1"/>
                </a:solidFill>
                <a:latin typeface="나눔고딕OTF ExtraBold" panose="020D0904000000000000" pitchFamily="34" charset="-127"/>
                <a:ea typeface="나눔고딕OTF ExtraBold" panose="020D0904000000000000" pitchFamily="34" charset="-127"/>
              </a:rPr>
              <a:t> </a:t>
            </a:r>
            <a:r>
              <a:rPr lang="en-US" altLang="ko-KR" sz="4800" b="1" dirty="0" err="1">
                <a:solidFill>
                  <a:schemeClr val="bg1"/>
                </a:solidFill>
                <a:latin typeface="나눔고딕OTF ExtraBold" panose="020D0904000000000000" pitchFamily="34" charset="-127"/>
                <a:ea typeface="나눔고딕OTF ExtraBold" panose="020D0904000000000000" pitchFamily="34" charset="-127"/>
              </a:rPr>
              <a:t>Hayop</a:t>
            </a:r>
            <a:endParaRPr lang="ko-KR" altLang="en-US" sz="4800" b="1" dirty="0">
              <a:solidFill>
                <a:schemeClr val="bg1"/>
              </a:solidFill>
              <a:latin typeface="나눔고딕OTF ExtraBold" panose="020D0904000000000000" pitchFamily="34" charset="-127"/>
              <a:ea typeface="나눔고딕OTF ExtraBold" panose="020D0904000000000000" pitchFamily="34" charset="-127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3487400" y="151957"/>
            <a:ext cx="4331699" cy="80021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ko-KR" sz="2400" b="1" dirty="0" err="1"/>
              <a:t>Donggu</a:t>
            </a:r>
            <a:r>
              <a:rPr lang="en-US" altLang="ko-KR" sz="2400" b="1" dirty="0"/>
              <a:t>, Ulsan Metropolitan city</a:t>
            </a:r>
            <a:endParaRPr lang="ko-KR" altLang="en-US" sz="2400" b="1" dirty="0"/>
          </a:p>
          <a:p>
            <a:endParaRPr lang="ko-KR" altLang="en-US" sz="2200" b="1" dirty="0"/>
          </a:p>
        </p:txBody>
      </p:sp>
    </p:spTree>
    <p:extLst>
      <p:ext uri="{BB962C8B-B14F-4D97-AF65-F5344CB8AC3E}">
        <p14:creationId xmlns:p14="http://schemas.microsoft.com/office/powerpoint/2010/main" val="1686480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21" grpId="0" animBg="1"/>
      <p:bldP spid="24" grpId="0"/>
      <p:bldP spid="1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0190" y="2556494"/>
            <a:ext cx="9961836" cy="6883917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EF0D9C49-4AE6-F762-FC04-3EA46266B85A}"/>
              </a:ext>
            </a:extLst>
          </p:cNvPr>
          <p:cNvSpPr txBox="1"/>
          <p:nvPr/>
        </p:nvSpPr>
        <p:spPr>
          <a:xfrm>
            <a:off x="367919" y="1477362"/>
            <a:ext cx="17549997" cy="5949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3266" b="1">
                <a:solidFill>
                  <a:schemeClr val="tx2"/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Mga multa para sa mga ipinagbabawal na aktibidad at paglabag sa parke</a:t>
            </a:r>
            <a:endParaRPr lang="ko-KR" altLang="en-US" sz="3266" b="1" dirty="0">
              <a:solidFill>
                <a:schemeClr val="tx2"/>
              </a:solidFill>
              <a:latin typeface="G마켓 산스 TTF Bold" panose="02000000000000000000" pitchFamily="2" charset="-127"/>
              <a:ea typeface="G마켓 산스 TTF Bold" panose="02000000000000000000" pitchFamily="2" charset="-127"/>
            </a:endParaRPr>
          </a:p>
        </p:txBody>
      </p:sp>
      <p:sp>
        <p:nvSpPr>
          <p:cNvPr id="21" name="직사각형 20">
            <a:extLst>
              <a:ext uri="{FF2B5EF4-FFF2-40B4-BE49-F238E27FC236}">
                <a16:creationId xmlns:a16="http://schemas.microsoft.com/office/drawing/2014/main" id="{7EAF49C6-1A1C-8BC4-ADAC-51FBE4512D8A}"/>
              </a:ext>
            </a:extLst>
          </p:cNvPr>
          <p:cNvSpPr>
            <a:spLocks/>
          </p:cNvSpPr>
          <p:nvPr/>
        </p:nvSpPr>
        <p:spPr>
          <a:xfrm>
            <a:off x="4163819" y="7542612"/>
            <a:ext cx="9958207" cy="1897800"/>
          </a:xfrm>
          <a:prstGeom prst="rect">
            <a:avLst/>
          </a:prstGeom>
          <a:solidFill>
            <a:schemeClr val="tx1">
              <a:lumMod val="95000"/>
              <a:lumOff val="5000"/>
              <a:alpha val="72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49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88C39A5-23C7-3571-4544-E51F3E8718BA}"/>
              </a:ext>
            </a:extLst>
          </p:cNvPr>
          <p:cNvSpPr txBox="1"/>
          <p:nvPr/>
        </p:nvSpPr>
        <p:spPr>
          <a:xfrm>
            <a:off x="4800600" y="8572499"/>
            <a:ext cx="86868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300" b="1" dirty="0" err="1">
                <a:solidFill>
                  <a:srgbClr val="D30303"/>
                </a:solidFill>
                <a:latin typeface="나눔고딕OTF ExtraBold" panose="020D0904000000000000" pitchFamily="34" charset="-127"/>
                <a:ea typeface="나눔고딕OTF ExtraBold" panose="020D0904000000000000" pitchFamily="34" charset="-127"/>
              </a:rPr>
              <a:t>Pag</a:t>
            </a:r>
            <a:r>
              <a:rPr lang="en-US" altLang="ko-KR" sz="3300" b="1" dirty="0">
                <a:solidFill>
                  <a:srgbClr val="D30303"/>
                </a:solidFill>
                <a:latin typeface="나눔고딕OTF ExtraBold" panose="020D0904000000000000" pitchFamily="34" charset="-127"/>
                <a:ea typeface="나눔고딕OTF ExtraBold" panose="020D0904000000000000" pitchFamily="34" charset="-127"/>
              </a:rPr>
              <a:t> </a:t>
            </a:r>
            <a:r>
              <a:rPr lang="en-US" altLang="ko-KR" sz="3300" b="1" dirty="0" err="1">
                <a:solidFill>
                  <a:srgbClr val="D30303"/>
                </a:solidFill>
                <a:latin typeface="나눔고딕OTF ExtraBold" panose="020D0904000000000000" pitchFamily="34" charset="-127"/>
                <a:ea typeface="나눔고딕OTF ExtraBold" panose="020D0904000000000000" pitchFamily="34" charset="-127"/>
              </a:rPr>
              <a:t>mumulta</a:t>
            </a:r>
            <a:r>
              <a:rPr lang="en-US" altLang="ko-KR" sz="3300" b="1" dirty="0">
                <a:solidFill>
                  <a:srgbClr val="D30303"/>
                </a:solidFill>
                <a:latin typeface="나눔고딕OTF ExtraBold" panose="020D0904000000000000" pitchFamily="34" charset="-127"/>
                <a:ea typeface="나눔고딕OTF ExtraBold" panose="020D0904000000000000" pitchFamily="34" charset="-127"/>
              </a:rPr>
              <a:t> ng 100,000 won </a:t>
            </a:r>
            <a:r>
              <a:rPr lang="en-US" altLang="ko-KR" sz="3300" b="1" dirty="0" err="1">
                <a:solidFill>
                  <a:srgbClr val="D30303"/>
                </a:solidFill>
                <a:latin typeface="나눔고딕OTF ExtraBold" panose="020D0904000000000000" pitchFamily="34" charset="-127"/>
                <a:ea typeface="나눔고딕OTF ExtraBold" panose="020D0904000000000000" pitchFamily="34" charset="-127"/>
              </a:rPr>
              <a:t>pababa</a:t>
            </a:r>
            <a:endParaRPr lang="ko-KR" altLang="en-US" sz="3300" b="1" dirty="0">
              <a:solidFill>
                <a:srgbClr val="D30303"/>
              </a:solidFill>
              <a:latin typeface="나눔고딕OTF ExtraBold" panose="020D0904000000000000" pitchFamily="34" charset="-127"/>
              <a:ea typeface="나눔고딕OTF ExtraBold" panose="020D0904000000000000" pitchFamily="34" charset="-127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4CCE088-992C-5A9F-2387-69E9EDD64BFB}"/>
              </a:ext>
            </a:extLst>
          </p:cNvPr>
          <p:cNvSpPr txBox="1"/>
          <p:nvPr/>
        </p:nvSpPr>
        <p:spPr>
          <a:xfrm>
            <a:off x="2448282" y="269961"/>
            <a:ext cx="2685351" cy="5949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altLang="ko-KR" sz="1633">
                <a:solidFill>
                  <a:schemeClr val="bg2">
                    <a:lumMod val="50000"/>
                  </a:schemeClr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Katayuan ng Parke</a:t>
            </a:r>
          </a:p>
          <a:p>
            <a:r>
              <a:rPr lang="nb-NO" altLang="ko-KR" sz="1633">
                <a:solidFill>
                  <a:schemeClr val="bg2">
                    <a:lumMod val="50000"/>
                  </a:schemeClr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at gabay sa paggamit</a:t>
            </a:r>
            <a:endParaRPr lang="nb-NO" altLang="ko-KR" sz="1633" dirty="0">
              <a:solidFill>
                <a:schemeClr val="bg2">
                  <a:lumMod val="50000"/>
                </a:schemeClr>
              </a:solidFill>
              <a:latin typeface="G마켓 산스 TTF Bold" panose="02000000000000000000" pitchFamily="2" charset="-127"/>
              <a:ea typeface="G마켓 산스 TTF Bold" panose="02000000000000000000" pitchFamily="2" charset="-127"/>
            </a:endParaRPr>
          </a:p>
        </p:txBody>
      </p:sp>
      <p:pic>
        <p:nvPicPr>
          <p:cNvPr id="37" name="그림 36">
            <a:extLst>
              <a:ext uri="{FF2B5EF4-FFF2-40B4-BE49-F238E27FC236}">
                <a16:creationId xmlns:a16="http://schemas.microsoft.com/office/drawing/2014/main" id="{6C069D8E-1DFD-C32F-802B-82C7CBEE393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40197" y="190115"/>
            <a:ext cx="2817171" cy="664685"/>
          </a:xfrm>
          <a:prstGeom prst="rect">
            <a:avLst/>
          </a:prstGeom>
        </p:spPr>
      </p:pic>
      <p:sp>
        <p:nvSpPr>
          <p:cNvPr id="38" name="직사각형 37">
            <a:extLst>
              <a:ext uri="{FF2B5EF4-FFF2-40B4-BE49-F238E27FC236}">
                <a16:creationId xmlns:a16="http://schemas.microsoft.com/office/drawing/2014/main" id="{F5F351CA-1045-1D9F-998C-C4519FCA84A7}"/>
              </a:ext>
            </a:extLst>
          </p:cNvPr>
          <p:cNvSpPr/>
          <p:nvPr/>
        </p:nvSpPr>
        <p:spPr>
          <a:xfrm flipV="1">
            <a:off x="2247118" y="970100"/>
            <a:ext cx="13795927" cy="225907"/>
          </a:xfrm>
          <a:prstGeom prst="rect">
            <a:avLst/>
          </a:prstGeom>
          <a:solidFill>
            <a:srgbClr val="EE8012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49"/>
          </a:p>
        </p:txBody>
      </p:sp>
      <p:sp>
        <p:nvSpPr>
          <p:cNvPr id="39" name="직사각형 38">
            <a:extLst>
              <a:ext uri="{FF2B5EF4-FFF2-40B4-BE49-F238E27FC236}">
                <a16:creationId xmlns:a16="http://schemas.microsoft.com/office/drawing/2014/main" id="{F5F351CA-1045-1D9F-998C-C4519FCA84A7}"/>
              </a:ext>
            </a:extLst>
          </p:cNvPr>
          <p:cNvSpPr/>
          <p:nvPr/>
        </p:nvSpPr>
        <p:spPr>
          <a:xfrm flipV="1">
            <a:off x="2247118" y="10060959"/>
            <a:ext cx="13795927" cy="225907"/>
          </a:xfrm>
          <a:prstGeom prst="rect">
            <a:avLst/>
          </a:prstGeom>
          <a:solidFill>
            <a:srgbClr val="EE8012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49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ABE6693-F74A-6B19-9C60-3AAF46395180}"/>
              </a:ext>
            </a:extLst>
          </p:cNvPr>
          <p:cNvSpPr txBox="1"/>
          <p:nvPr/>
        </p:nvSpPr>
        <p:spPr>
          <a:xfrm>
            <a:off x="4609022" y="7775491"/>
            <a:ext cx="90678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500" b="1" dirty="0">
                <a:solidFill>
                  <a:schemeClr val="bg1"/>
                </a:solidFill>
                <a:latin typeface="나눔고딕OTF ExtraBold" panose="020D0904000000000000" pitchFamily="34" charset="-127"/>
                <a:ea typeface="나눔고딕OTF ExtraBold" panose="020D0904000000000000" pitchFamily="34" charset="-127"/>
              </a:rPr>
              <a:t>Hindi </a:t>
            </a:r>
            <a:r>
              <a:rPr lang="en-US" altLang="ko-KR" sz="3500" b="1" dirty="0" err="1">
                <a:solidFill>
                  <a:schemeClr val="bg1"/>
                </a:solidFill>
                <a:latin typeface="나눔고딕OTF ExtraBold" panose="020D0904000000000000" pitchFamily="34" charset="-127"/>
                <a:ea typeface="나눔고딕OTF ExtraBold" panose="020D0904000000000000" pitchFamily="34" charset="-127"/>
              </a:rPr>
              <a:t>pagtali</a:t>
            </a:r>
            <a:r>
              <a:rPr lang="en-US" altLang="ko-KR" sz="3500" b="1" dirty="0">
                <a:solidFill>
                  <a:schemeClr val="bg1"/>
                </a:solidFill>
                <a:latin typeface="나눔고딕OTF ExtraBold" panose="020D0904000000000000" pitchFamily="34" charset="-127"/>
                <a:ea typeface="나눔고딕OTF ExtraBold" panose="020D0904000000000000" pitchFamily="34" charset="-127"/>
              </a:rPr>
              <a:t> ng </a:t>
            </a:r>
            <a:r>
              <a:rPr lang="en-US" altLang="ko-KR" sz="3500" b="1" dirty="0" err="1">
                <a:solidFill>
                  <a:schemeClr val="bg1"/>
                </a:solidFill>
                <a:latin typeface="나눔고딕OTF ExtraBold" panose="020D0904000000000000" pitchFamily="34" charset="-127"/>
                <a:ea typeface="나눔고딕OTF ExtraBold" panose="020D0904000000000000" pitchFamily="34" charset="-127"/>
              </a:rPr>
              <a:t>alagang</a:t>
            </a:r>
            <a:r>
              <a:rPr lang="en-US" altLang="ko-KR" sz="3500" b="1" dirty="0">
                <a:solidFill>
                  <a:schemeClr val="bg1"/>
                </a:solidFill>
                <a:latin typeface="나눔고딕OTF ExtraBold" panose="020D0904000000000000" pitchFamily="34" charset="-127"/>
                <a:ea typeface="나눔고딕OTF ExtraBold" panose="020D0904000000000000" pitchFamily="34" charset="-127"/>
              </a:rPr>
              <a:t> </a:t>
            </a:r>
            <a:r>
              <a:rPr lang="en-US" altLang="ko-KR" sz="3500" b="1" dirty="0" err="1">
                <a:solidFill>
                  <a:schemeClr val="bg1"/>
                </a:solidFill>
                <a:latin typeface="나눔고딕OTF ExtraBold" panose="020D0904000000000000" pitchFamily="34" charset="-127"/>
                <a:ea typeface="나눔고딕OTF ExtraBold" panose="020D0904000000000000" pitchFamily="34" charset="-127"/>
              </a:rPr>
              <a:t>hayop</a:t>
            </a:r>
            <a:endParaRPr lang="ko-KR" altLang="en-US" sz="3500" b="1" dirty="0">
              <a:solidFill>
                <a:schemeClr val="bg1"/>
              </a:solidFill>
              <a:latin typeface="나눔고딕OTF ExtraBold" panose="020D0904000000000000" pitchFamily="34" charset="-127"/>
              <a:ea typeface="나눔고딕OTF ExtraBold" panose="020D0904000000000000" pitchFamily="34" charset="-127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3467471" y="160594"/>
            <a:ext cx="4430516" cy="80021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ko-KR" sz="2400" b="1" dirty="0" err="1"/>
              <a:t>Donggu</a:t>
            </a:r>
            <a:r>
              <a:rPr lang="en-US" altLang="ko-KR" sz="2400" b="1" dirty="0"/>
              <a:t>, Ulsan Metropolitan city</a:t>
            </a:r>
            <a:endParaRPr lang="ko-KR" altLang="en-US" sz="2400" b="1" dirty="0"/>
          </a:p>
          <a:p>
            <a:endParaRPr lang="ko-KR" altLang="en-US" sz="2200" b="1" dirty="0"/>
          </a:p>
        </p:txBody>
      </p:sp>
    </p:spTree>
    <p:extLst>
      <p:ext uri="{BB962C8B-B14F-4D97-AF65-F5344CB8AC3E}">
        <p14:creationId xmlns:p14="http://schemas.microsoft.com/office/powerpoint/2010/main" val="2828365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21" grpId="0" animBg="1"/>
      <p:bldP spid="24" grpId="0"/>
      <p:bldP spid="1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2" descr="https://search.pstatic.net/common/?src=http%3A%2F%2Fblogfiles.naver.net%2FMjAxODEyMDRfMjg5%2FMDAxNTQzOTA0MjE2NjQy.8MwpYnlvmK7UCTo3e5WpuCQ4kHqIKofyskOcrIOOGa4g.wZJZRvShhN_gFGm_tH3RGIP7eQ3xguo2egdSGd3O-lQg.JPEG.federalbi%2F20181201_112913.jpg&amp;type=sc960_83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0190" y="2556495"/>
            <a:ext cx="9961836" cy="6854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EF0D9C49-4AE6-F762-FC04-3EA46266B85A}"/>
              </a:ext>
            </a:extLst>
          </p:cNvPr>
          <p:cNvSpPr txBox="1"/>
          <p:nvPr/>
        </p:nvSpPr>
        <p:spPr>
          <a:xfrm>
            <a:off x="367919" y="1477362"/>
            <a:ext cx="17549997" cy="5949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3266" b="1">
                <a:solidFill>
                  <a:schemeClr val="tx2"/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Mga multa para sa mga ipinagbabawal na aktibidad at paglabag sa parke</a:t>
            </a:r>
            <a:endParaRPr lang="ko-KR" altLang="en-US" sz="3266" b="1" dirty="0">
              <a:solidFill>
                <a:schemeClr val="tx2"/>
              </a:solidFill>
              <a:latin typeface="G마켓 산스 TTF Bold" panose="02000000000000000000" pitchFamily="2" charset="-127"/>
              <a:ea typeface="G마켓 산스 TTF Bold" panose="02000000000000000000" pitchFamily="2" charset="-127"/>
            </a:endParaRPr>
          </a:p>
        </p:txBody>
      </p:sp>
      <p:sp>
        <p:nvSpPr>
          <p:cNvPr id="21" name="직사각형 20">
            <a:extLst>
              <a:ext uri="{FF2B5EF4-FFF2-40B4-BE49-F238E27FC236}">
                <a16:creationId xmlns:a16="http://schemas.microsoft.com/office/drawing/2014/main" id="{7EAF49C6-1A1C-8BC4-ADAC-51FBE4512D8A}"/>
              </a:ext>
            </a:extLst>
          </p:cNvPr>
          <p:cNvSpPr>
            <a:spLocks/>
          </p:cNvSpPr>
          <p:nvPr/>
        </p:nvSpPr>
        <p:spPr>
          <a:xfrm>
            <a:off x="4163819" y="7542612"/>
            <a:ext cx="9958207" cy="1897800"/>
          </a:xfrm>
          <a:prstGeom prst="rect">
            <a:avLst/>
          </a:prstGeom>
          <a:solidFill>
            <a:schemeClr val="tx1">
              <a:lumMod val="95000"/>
              <a:lumOff val="5000"/>
              <a:alpha val="72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49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88C39A5-23C7-3571-4544-E51F3E8718BA}"/>
              </a:ext>
            </a:extLst>
          </p:cNvPr>
          <p:cNvSpPr txBox="1"/>
          <p:nvPr/>
        </p:nvSpPr>
        <p:spPr>
          <a:xfrm>
            <a:off x="4455450" y="8430645"/>
            <a:ext cx="9220200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4300" b="1" dirty="0" err="1">
                <a:solidFill>
                  <a:srgbClr val="D30303"/>
                </a:solidFill>
                <a:latin typeface="나눔고딕OTF ExtraBold" panose="020D0904000000000000" pitchFamily="34" charset="-127"/>
                <a:ea typeface="나눔고딕OTF ExtraBold" panose="020D0904000000000000" pitchFamily="34" charset="-127"/>
              </a:rPr>
              <a:t>Pag</a:t>
            </a:r>
            <a:r>
              <a:rPr lang="en-US" altLang="ko-KR" sz="4300" b="1" dirty="0">
                <a:solidFill>
                  <a:srgbClr val="D30303"/>
                </a:solidFill>
                <a:latin typeface="나눔고딕OTF ExtraBold" panose="020D0904000000000000" pitchFamily="34" charset="-127"/>
                <a:ea typeface="나눔고딕OTF ExtraBold" panose="020D0904000000000000" pitchFamily="34" charset="-127"/>
              </a:rPr>
              <a:t> </a:t>
            </a:r>
            <a:r>
              <a:rPr lang="en-US" altLang="ko-KR" sz="4300" b="1" dirty="0" err="1">
                <a:solidFill>
                  <a:srgbClr val="D30303"/>
                </a:solidFill>
                <a:latin typeface="나눔고딕OTF ExtraBold" panose="020D0904000000000000" pitchFamily="34" charset="-127"/>
                <a:ea typeface="나눔고딕OTF ExtraBold" panose="020D0904000000000000" pitchFamily="34" charset="-127"/>
              </a:rPr>
              <a:t>mumulta</a:t>
            </a:r>
            <a:r>
              <a:rPr lang="en-US" altLang="ko-KR" sz="4300" b="1" dirty="0">
                <a:solidFill>
                  <a:srgbClr val="D30303"/>
                </a:solidFill>
                <a:latin typeface="나눔고딕OTF ExtraBold" panose="020D0904000000000000" pitchFamily="34" charset="-127"/>
                <a:ea typeface="나눔고딕OTF ExtraBold" panose="020D0904000000000000" pitchFamily="34" charset="-127"/>
              </a:rPr>
              <a:t> ng 100,000 </a:t>
            </a:r>
            <a:r>
              <a:rPr lang="en-US" altLang="ko-KR" sz="4300" b="1" dirty="0" err="1">
                <a:solidFill>
                  <a:srgbClr val="D30303"/>
                </a:solidFill>
                <a:latin typeface="나눔고딕OTF ExtraBold" panose="020D0904000000000000" pitchFamily="34" charset="-127"/>
                <a:ea typeface="나눔고딕OTF ExtraBold" panose="020D0904000000000000" pitchFamily="34" charset="-127"/>
              </a:rPr>
              <a:t>pababa</a:t>
            </a:r>
            <a:endParaRPr lang="ko-KR" altLang="en-US" sz="4300" b="1" dirty="0">
              <a:solidFill>
                <a:srgbClr val="D30303"/>
              </a:solidFill>
              <a:latin typeface="나눔고딕OTF ExtraBold" panose="020D0904000000000000" pitchFamily="34" charset="-127"/>
              <a:ea typeface="나눔고딕OTF ExtraBold" panose="020D0904000000000000" pitchFamily="34" charset="-127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4CCE088-992C-5A9F-2387-69E9EDD64BFB}"/>
              </a:ext>
            </a:extLst>
          </p:cNvPr>
          <p:cNvSpPr txBox="1"/>
          <p:nvPr/>
        </p:nvSpPr>
        <p:spPr>
          <a:xfrm>
            <a:off x="2448282" y="269961"/>
            <a:ext cx="2685351" cy="5949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altLang="ko-KR" sz="1633">
                <a:solidFill>
                  <a:schemeClr val="bg2">
                    <a:lumMod val="50000"/>
                  </a:schemeClr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Katayuan ng Parke</a:t>
            </a:r>
          </a:p>
          <a:p>
            <a:r>
              <a:rPr lang="nb-NO" altLang="ko-KR" sz="1633">
                <a:solidFill>
                  <a:schemeClr val="bg2">
                    <a:lumMod val="50000"/>
                  </a:schemeClr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at gabay sa paggamit</a:t>
            </a:r>
            <a:endParaRPr lang="nb-NO" altLang="ko-KR" sz="1633" dirty="0">
              <a:solidFill>
                <a:schemeClr val="bg2">
                  <a:lumMod val="50000"/>
                </a:schemeClr>
              </a:solidFill>
              <a:latin typeface="G마켓 산스 TTF Bold" panose="02000000000000000000" pitchFamily="2" charset="-127"/>
              <a:ea typeface="G마켓 산스 TTF Bold" panose="02000000000000000000" pitchFamily="2" charset="-127"/>
            </a:endParaRPr>
          </a:p>
        </p:txBody>
      </p:sp>
      <p:pic>
        <p:nvPicPr>
          <p:cNvPr id="37" name="그림 36">
            <a:extLst>
              <a:ext uri="{FF2B5EF4-FFF2-40B4-BE49-F238E27FC236}">
                <a16:creationId xmlns:a16="http://schemas.microsoft.com/office/drawing/2014/main" id="{6C069D8E-1DFD-C32F-802B-82C7CBEE393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40197" y="190115"/>
            <a:ext cx="2817171" cy="664685"/>
          </a:xfrm>
          <a:prstGeom prst="rect">
            <a:avLst/>
          </a:prstGeom>
        </p:spPr>
      </p:pic>
      <p:sp>
        <p:nvSpPr>
          <p:cNvPr id="38" name="직사각형 37">
            <a:extLst>
              <a:ext uri="{FF2B5EF4-FFF2-40B4-BE49-F238E27FC236}">
                <a16:creationId xmlns:a16="http://schemas.microsoft.com/office/drawing/2014/main" id="{F5F351CA-1045-1D9F-998C-C4519FCA84A7}"/>
              </a:ext>
            </a:extLst>
          </p:cNvPr>
          <p:cNvSpPr/>
          <p:nvPr/>
        </p:nvSpPr>
        <p:spPr>
          <a:xfrm flipV="1">
            <a:off x="2247118" y="970100"/>
            <a:ext cx="13795927" cy="225907"/>
          </a:xfrm>
          <a:prstGeom prst="rect">
            <a:avLst/>
          </a:prstGeom>
          <a:solidFill>
            <a:srgbClr val="EE8012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49"/>
          </a:p>
        </p:txBody>
      </p:sp>
      <p:sp>
        <p:nvSpPr>
          <p:cNvPr id="39" name="직사각형 38">
            <a:extLst>
              <a:ext uri="{FF2B5EF4-FFF2-40B4-BE49-F238E27FC236}">
                <a16:creationId xmlns:a16="http://schemas.microsoft.com/office/drawing/2014/main" id="{F5F351CA-1045-1D9F-998C-C4519FCA84A7}"/>
              </a:ext>
            </a:extLst>
          </p:cNvPr>
          <p:cNvSpPr/>
          <p:nvPr/>
        </p:nvSpPr>
        <p:spPr>
          <a:xfrm flipV="1">
            <a:off x="2247118" y="10060959"/>
            <a:ext cx="13795927" cy="225907"/>
          </a:xfrm>
          <a:prstGeom prst="rect">
            <a:avLst/>
          </a:prstGeom>
          <a:solidFill>
            <a:srgbClr val="EE8012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49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ABE6693-F74A-6B19-9C60-3AAF46395180}"/>
              </a:ext>
            </a:extLst>
          </p:cNvPr>
          <p:cNvSpPr txBox="1"/>
          <p:nvPr/>
        </p:nvSpPr>
        <p:spPr>
          <a:xfrm>
            <a:off x="3608610" y="7799703"/>
            <a:ext cx="1106499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500" b="1" dirty="0" err="1">
                <a:solidFill>
                  <a:schemeClr val="bg1"/>
                </a:solidFill>
                <a:latin typeface="나눔고딕OTF ExtraBold" panose="020D0904000000000000" pitchFamily="34" charset="-127"/>
                <a:ea typeface="나눔고딕OTF ExtraBold" panose="020D0904000000000000" pitchFamily="34" charset="-127"/>
              </a:rPr>
              <a:t>Pag</a:t>
            </a:r>
            <a:r>
              <a:rPr lang="en-US" altLang="ko-KR" sz="3500" b="1" dirty="0">
                <a:solidFill>
                  <a:schemeClr val="bg1"/>
                </a:solidFill>
                <a:latin typeface="나눔고딕OTF ExtraBold" panose="020D0904000000000000" pitchFamily="34" charset="-127"/>
                <a:ea typeface="나눔고딕OTF ExtraBold" panose="020D0904000000000000" pitchFamily="34" charset="-127"/>
              </a:rPr>
              <a:t> </a:t>
            </a:r>
            <a:r>
              <a:rPr lang="en-US" altLang="ko-KR" sz="3500" b="1" dirty="0" err="1">
                <a:solidFill>
                  <a:schemeClr val="bg1"/>
                </a:solidFill>
                <a:latin typeface="나눔고딕OTF ExtraBold" panose="020D0904000000000000" pitchFamily="34" charset="-127"/>
                <a:ea typeface="나눔고딕OTF ExtraBold" panose="020D0904000000000000" pitchFamily="34" charset="-127"/>
              </a:rPr>
              <a:t>parada</a:t>
            </a:r>
            <a:r>
              <a:rPr lang="en-US" altLang="ko-KR" sz="3500" b="1" dirty="0">
                <a:solidFill>
                  <a:schemeClr val="bg1"/>
                </a:solidFill>
                <a:latin typeface="나눔고딕OTF ExtraBold" panose="020D0904000000000000" pitchFamily="34" charset="-127"/>
                <a:ea typeface="나눔고딕OTF ExtraBold" panose="020D0904000000000000" pitchFamily="34" charset="-127"/>
              </a:rPr>
              <a:t> </a:t>
            </a:r>
            <a:r>
              <a:rPr lang="en-US" altLang="ko-KR" sz="3500" b="1" dirty="0" err="1">
                <a:solidFill>
                  <a:schemeClr val="bg1"/>
                </a:solidFill>
                <a:latin typeface="나눔고딕OTF ExtraBold" panose="020D0904000000000000" pitchFamily="34" charset="-127"/>
                <a:ea typeface="나눔고딕OTF ExtraBold" panose="020D0904000000000000" pitchFamily="34" charset="-127"/>
              </a:rPr>
              <a:t>sa</a:t>
            </a:r>
            <a:r>
              <a:rPr lang="en-US" altLang="ko-KR" sz="3500" b="1" dirty="0">
                <a:solidFill>
                  <a:schemeClr val="bg1"/>
                </a:solidFill>
                <a:latin typeface="나눔고딕OTF ExtraBold" panose="020D0904000000000000" pitchFamily="34" charset="-127"/>
                <a:ea typeface="나눔고딕OTF ExtraBold" panose="020D0904000000000000" pitchFamily="34" charset="-127"/>
              </a:rPr>
              <a:t> </a:t>
            </a:r>
            <a:r>
              <a:rPr lang="en-US" altLang="ko-KR" sz="3500" b="1" dirty="0" err="1">
                <a:solidFill>
                  <a:schemeClr val="bg1"/>
                </a:solidFill>
                <a:latin typeface="나눔고딕OTF ExtraBold" panose="020D0904000000000000" pitchFamily="34" charset="-127"/>
                <a:ea typeface="나눔고딕OTF ExtraBold" panose="020D0904000000000000" pitchFamily="34" charset="-127"/>
              </a:rPr>
              <a:t>hindi</a:t>
            </a:r>
            <a:r>
              <a:rPr lang="en-US" altLang="ko-KR" sz="3500" b="1" dirty="0">
                <a:solidFill>
                  <a:schemeClr val="bg1"/>
                </a:solidFill>
                <a:latin typeface="나눔고딕OTF ExtraBold" panose="020D0904000000000000" pitchFamily="34" charset="-127"/>
                <a:ea typeface="나눔고딕OTF ExtraBold" panose="020D0904000000000000" pitchFamily="34" charset="-127"/>
              </a:rPr>
              <a:t> </a:t>
            </a:r>
            <a:r>
              <a:rPr lang="en-US" altLang="ko-KR" sz="3500" b="1" dirty="0" err="1">
                <a:solidFill>
                  <a:schemeClr val="bg1"/>
                </a:solidFill>
                <a:latin typeface="나눔고딕OTF ExtraBold" panose="020D0904000000000000" pitchFamily="34" charset="-127"/>
                <a:ea typeface="나눔고딕OTF ExtraBold" panose="020D0904000000000000" pitchFamily="34" charset="-127"/>
              </a:rPr>
              <a:t>itinalagang</a:t>
            </a:r>
            <a:r>
              <a:rPr lang="en-US" altLang="ko-KR" sz="3500" b="1" dirty="0">
                <a:solidFill>
                  <a:schemeClr val="bg1"/>
                </a:solidFill>
                <a:latin typeface="나눔고딕OTF ExtraBold" panose="020D0904000000000000" pitchFamily="34" charset="-127"/>
                <a:ea typeface="나눔고딕OTF ExtraBold" panose="020D0904000000000000" pitchFamily="34" charset="-127"/>
              </a:rPr>
              <a:t> </a:t>
            </a:r>
            <a:r>
              <a:rPr lang="en-US" altLang="ko-KR" sz="3500" b="1" dirty="0" err="1">
                <a:solidFill>
                  <a:schemeClr val="bg1"/>
                </a:solidFill>
                <a:latin typeface="나눔고딕OTF ExtraBold" panose="020D0904000000000000" pitchFamily="34" charset="-127"/>
                <a:ea typeface="나눔고딕OTF ExtraBold" panose="020D0904000000000000" pitchFamily="34" charset="-127"/>
              </a:rPr>
              <a:t>mga</a:t>
            </a:r>
            <a:r>
              <a:rPr lang="en-US" altLang="ko-KR" sz="3500" b="1" dirty="0">
                <a:solidFill>
                  <a:schemeClr val="bg1"/>
                </a:solidFill>
                <a:latin typeface="나눔고딕OTF ExtraBold" panose="020D0904000000000000" pitchFamily="34" charset="-127"/>
                <a:ea typeface="나눔고딕OTF ExtraBold" panose="020D0904000000000000" pitchFamily="34" charset="-127"/>
              </a:rPr>
              <a:t> </a:t>
            </a:r>
            <a:r>
              <a:rPr lang="en-US" altLang="ko-KR" sz="3500" b="1" dirty="0" err="1">
                <a:solidFill>
                  <a:schemeClr val="bg1"/>
                </a:solidFill>
                <a:latin typeface="나눔고딕OTF ExtraBold" panose="020D0904000000000000" pitchFamily="34" charset="-127"/>
                <a:ea typeface="나눔고딕OTF ExtraBold" panose="020D0904000000000000" pitchFamily="34" charset="-127"/>
              </a:rPr>
              <a:t>lugar</a:t>
            </a:r>
            <a:endParaRPr lang="ko-KR" altLang="en-US" sz="3500" b="1" dirty="0">
              <a:solidFill>
                <a:schemeClr val="bg1"/>
              </a:solidFill>
              <a:latin typeface="나눔고딕OTF ExtraBold" panose="020D0904000000000000" pitchFamily="34" charset="-127"/>
              <a:ea typeface="나눔고딕OTF ExtraBold" panose="020D0904000000000000" pitchFamily="34" charset="-127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3487400" y="169881"/>
            <a:ext cx="4331699" cy="80021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ko-KR" sz="2400" b="1" dirty="0" err="1"/>
              <a:t>Donggu</a:t>
            </a:r>
            <a:r>
              <a:rPr lang="en-US" altLang="ko-KR" sz="2400" b="1" dirty="0"/>
              <a:t>, Ulsan Metropolitan city</a:t>
            </a:r>
            <a:endParaRPr lang="ko-KR" altLang="en-US" sz="2400" b="1" dirty="0"/>
          </a:p>
          <a:p>
            <a:endParaRPr lang="ko-KR" altLang="en-US" sz="2200" b="1" dirty="0"/>
          </a:p>
        </p:txBody>
      </p:sp>
    </p:spTree>
    <p:extLst>
      <p:ext uri="{BB962C8B-B14F-4D97-AF65-F5344CB8AC3E}">
        <p14:creationId xmlns:p14="http://schemas.microsoft.com/office/powerpoint/2010/main" val="3178980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21" grpId="0" animBg="1"/>
      <p:bldP spid="24" grpId="0"/>
      <p:bldP spid="1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0" y="-35513"/>
            <a:ext cx="18288000" cy="10322513"/>
          </a:xfrm>
          <a:prstGeom prst="rect">
            <a:avLst/>
          </a:prstGeom>
          <a:solidFill>
            <a:srgbClr val="EE8012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26" name="Picture 2" descr="https://search.pstatic.net/common/?src=http%3A%2F%2Fblogfiles.naver.net%2FMjAyMzExMTBfMjU4%2FMDAxNjk5NTk2NjYwMTk0.tlVMNM0EKDuswR0F7uicojuErxRliqAPgLKl_gdUhGEg.SKV6D-p37GC3V0oMGuhrlysZV1S5QPAWjrw3xi99oLIg.JPEG.sindol2000%2F1025-2_%25284%2529.jpg&amp;type=sc960_83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540" y="-190500"/>
            <a:ext cx="13733251" cy="10381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직사각형 4">
            <a:extLst>
              <a:ext uri="{FF2B5EF4-FFF2-40B4-BE49-F238E27FC236}">
                <a16:creationId xmlns:a16="http://schemas.microsoft.com/office/drawing/2014/main" id="{B26DBCC7-EC09-192C-ECC9-531725D98859}"/>
              </a:ext>
            </a:extLst>
          </p:cNvPr>
          <p:cNvSpPr/>
          <p:nvPr/>
        </p:nvSpPr>
        <p:spPr>
          <a:xfrm>
            <a:off x="2412610" y="4167510"/>
            <a:ext cx="13733252" cy="6178086"/>
          </a:xfrm>
          <a:prstGeom prst="rect">
            <a:avLst/>
          </a:prstGeom>
          <a:gradFill flip="none" rotWithShape="1">
            <a:gsLst>
              <a:gs pos="22000">
                <a:schemeClr val="bg1"/>
              </a:gs>
              <a:gs pos="100000">
                <a:schemeClr val="bg1">
                  <a:alpha val="0"/>
                </a:schemeClr>
              </a:gs>
              <a:gs pos="59000">
                <a:schemeClr val="bg1">
                  <a:alpha val="3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49" dirty="0"/>
              <a:t>b</a:t>
            </a:r>
            <a:endParaRPr lang="ko-KR" altLang="en-US" sz="2449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21512F3-A5CD-EE0D-2943-C004266C1046}"/>
              </a:ext>
            </a:extLst>
          </p:cNvPr>
          <p:cNvSpPr txBox="1"/>
          <p:nvPr/>
        </p:nvSpPr>
        <p:spPr>
          <a:xfrm>
            <a:off x="2438401" y="7413897"/>
            <a:ext cx="9238426" cy="122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7346" b="1" dirty="0">
                <a:solidFill>
                  <a:srgbClr val="EC8412"/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MARAMING</a:t>
            </a:r>
            <a:r>
              <a:rPr lang="ko-KR" altLang="en-US" sz="7346" b="1" dirty="0">
                <a:solidFill>
                  <a:srgbClr val="EC8412"/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 </a:t>
            </a:r>
            <a:r>
              <a:rPr lang="en-US" altLang="ko-KR" sz="7346" b="1" dirty="0">
                <a:solidFill>
                  <a:srgbClr val="EC8412"/>
                </a:solidFill>
                <a:latin typeface="G마켓 산스 TTF Bold" panose="02000000000000000000" pitchFamily="2" charset="-127"/>
                <a:ea typeface="G마켓 산스 TTF Bold" panose="02000000000000000000" pitchFamily="2" charset="-127"/>
              </a:rPr>
              <a:t>SALAMAT</a:t>
            </a:r>
            <a:endParaRPr lang="ko-KR" altLang="en-US" sz="7346" b="1" dirty="0">
              <a:solidFill>
                <a:srgbClr val="EC8412"/>
              </a:solidFill>
              <a:latin typeface="G마켓 산스 TTF Bold" panose="02000000000000000000" pitchFamily="2" charset="-127"/>
              <a:ea typeface="G마켓 산스 TTF Bold" panose="02000000000000000000" pitchFamily="2" charset="-127"/>
            </a:endParaRP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B58DF89A-2826-0CC5-0161-9A0D556A621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7823" y="8636801"/>
            <a:ext cx="4760428" cy="104265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663376" y="8842657"/>
            <a:ext cx="6414128" cy="118494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ko-KR" sz="3600" b="1" dirty="0" err="1"/>
              <a:t>Donggu</a:t>
            </a:r>
            <a:r>
              <a:rPr lang="en-US" altLang="ko-KR" sz="3600" b="1" dirty="0"/>
              <a:t>, Ulsan Metropolitan city</a:t>
            </a:r>
            <a:endParaRPr lang="ko-KR" altLang="en-US" sz="3600" b="1" dirty="0"/>
          </a:p>
          <a:p>
            <a:endParaRPr lang="ko-KR" altLang="en-US" sz="3500" b="1" dirty="0"/>
          </a:p>
        </p:txBody>
      </p:sp>
    </p:spTree>
    <p:extLst>
      <p:ext uri="{BB962C8B-B14F-4D97-AF65-F5344CB8AC3E}">
        <p14:creationId xmlns:p14="http://schemas.microsoft.com/office/powerpoint/2010/main" val="21086089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직사각형 29"/>
          <p:cNvSpPr/>
          <p:nvPr/>
        </p:nvSpPr>
        <p:spPr>
          <a:xfrm>
            <a:off x="-189033" y="0"/>
            <a:ext cx="18288000" cy="10287000"/>
          </a:xfrm>
          <a:prstGeom prst="rect">
            <a:avLst/>
          </a:prstGeom>
          <a:solidFill>
            <a:srgbClr val="AECF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부제목 5"/>
          <p:cNvSpPr>
            <a:spLocks noGrp="1"/>
          </p:cNvSpPr>
          <p:nvPr>
            <p:ph type="subTitle" idx="1"/>
          </p:nvPr>
        </p:nvSpPr>
        <p:spPr>
          <a:xfrm>
            <a:off x="13487400" y="8462469"/>
            <a:ext cx="4343400" cy="1060908"/>
          </a:xfrm>
        </p:spPr>
        <p:txBody>
          <a:bodyPr>
            <a:normAutofit fontScale="62500" lnSpcReduction="20000"/>
          </a:bodyPr>
          <a:lstStyle/>
          <a:p>
            <a:r>
              <a:rPr lang="en-US" altLang="ko-KR" sz="4200" dirty="0" err="1">
                <a:solidFill>
                  <a:schemeClr val="tx1"/>
                </a:solidFill>
                <a:latin typeface="나눔고딕OTF ExtraBold" panose="020D0904000000000000" pitchFamily="34" charset="-127"/>
                <a:ea typeface="나눔고딕OTF ExtraBold" panose="020D0904000000000000" pitchFamily="34" charset="-127"/>
              </a:rPr>
              <a:t>Departamento</a:t>
            </a:r>
            <a:r>
              <a:rPr lang="en-US" altLang="ko-KR" sz="4200" dirty="0">
                <a:solidFill>
                  <a:schemeClr val="tx1"/>
                </a:solidFill>
                <a:latin typeface="나눔고딕OTF ExtraBold" panose="020D0904000000000000" pitchFamily="34" charset="-127"/>
                <a:ea typeface="나눔고딕OTF ExtraBold" panose="020D0904000000000000" pitchFamily="34" charset="-127"/>
              </a:rPr>
              <a:t> ng </a:t>
            </a:r>
            <a:r>
              <a:rPr lang="en-US" altLang="ko-KR" sz="4200" dirty="0" err="1">
                <a:solidFill>
                  <a:schemeClr val="tx1"/>
                </a:solidFill>
                <a:latin typeface="나눔고딕OTF ExtraBold" panose="020D0904000000000000" pitchFamily="34" charset="-127"/>
                <a:ea typeface="나눔고딕OTF ExtraBold" panose="020D0904000000000000" pitchFamily="34" charset="-127"/>
              </a:rPr>
              <a:t>Pangangasiwa</a:t>
            </a:r>
            <a:r>
              <a:rPr lang="en-US" altLang="ko-KR" sz="4200" dirty="0">
                <a:solidFill>
                  <a:schemeClr val="tx1"/>
                </a:solidFill>
                <a:latin typeface="나눔고딕OTF ExtraBold" panose="020D0904000000000000" pitchFamily="34" charset="-127"/>
                <a:ea typeface="나눔고딕OTF ExtraBold" panose="020D0904000000000000" pitchFamily="34" charset="-127"/>
              </a:rPr>
              <a:t> ng </a:t>
            </a:r>
            <a:r>
              <a:rPr lang="en-US" altLang="ko-KR" sz="4200" dirty="0" err="1">
                <a:solidFill>
                  <a:schemeClr val="tx1"/>
                </a:solidFill>
                <a:latin typeface="나눔고딕OTF ExtraBold" panose="020D0904000000000000" pitchFamily="34" charset="-127"/>
                <a:ea typeface="나눔고딕OTF ExtraBold" panose="020D0904000000000000" pitchFamily="34" charset="-127"/>
              </a:rPr>
              <a:t>Transportasyon</a:t>
            </a:r>
            <a:endParaRPr lang="ko-KR" altLang="en-US" sz="4200" dirty="0">
              <a:solidFill>
                <a:schemeClr val="tx1"/>
              </a:solidFill>
              <a:latin typeface="나눔고딕OTF ExtraBold" panose="020D0904000000000000" pitchFamily="34" charset="-127"/>
              <a:ea typeface="나눔고딕OTF ExtraBold" panose="020D0904000000000000" pitchFamily="34" charset="-127"/>
            </a:endParaRPr>
          </a:p>
        </p:txBody>
      </p:sp>
      <p:sp>
        <p:nvSpPr>
          <p:cNvPr id="5" name="제목 1"/>
          <p:cNvSpPr txBox="1">
            <a:spLocks/>
          </p:cNvSpPr>
          <p:nvPr/>
        </p:nvSpPr>
        <p:spPr>
          <a:xfrm>
            <a:off x="5288575" y="4237894"/>
            <a:ext cx="7332785" cy="947373"/>
          </a:xfrm>
          <a:prstGeom prst="rect">
            <a:avLst/>
          </a:prstGeom>
        </p:spPr>
        <p:txBody>
          <a:bodyPr vert="horz" lIns="137160" tIns="68580" rIns="137160" bIns="68580" rtlCol="0" anchor="t">
            <a:noAutofit/>
          </a:bodyPr>
          <a:lstStyle>
            <a:lvl1pPr algn="l" defTabSz="457200" rtl="0" eaLnBrk="1" latinLnBrk="1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pPr algn="r">
              <a:lnSpc>
                <a:spcPct val="150000"/>
              </a:lnSpc>
            </a:pPr>
            <a:endParaRPr lang="ko-KR" altLang="en-US" sz="5250" dirty="0">
              <a:solidFill>
                <a:schemeClr val="accent2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-2" y="1618450"/>
            <a:ext cx="18288000" cy="2743200"/>
          </a:xfrm>
          <a:prstGeom prst="rect">
            <a:avLst/>
          </a:prstGeom>
          <a:solidFill>
            <a:schemeClr val="accent3">
              <a:lumMod val="7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6000" b="1" dirty="0" err="1">
                <a:solidFill>
                  <a:schemeClr val="tx1"/>
                </a:solidFill>
              </a:rPr>
              <a:t>Pagsupil</a:t>
            </a:r>
            <a:r>
              <a:rPr lang="en-US" altLang="ko-KR" sz="6000" b="1" dirty="0">
                <a:solidFill>
                  <a:schemeClr val="tx1"/>
                </a:solidFill>
              </a:rPr>
              <a:t> </a:t>
            </a:r>
            <a:r>
              <a:rPr lang="en-US" altLang="ko-KR" sz="6000" b="1" dirty="0" err="1">
                <a:solidFill>
                  <a:schemeClr val="tx1"/>
                </a:solidFill>
              </a:rPr>
              <a:t>sa</a:t>
            </a:r>
            <a:r>
              <a:rPr lang="en-US" altLang="ko-KR" sz="6000" b="1" dirty="0">
                <a:solidFill>
                  <a:schemeClr val="tx1"/>
                </a:solidFill>
              </a:rPr>
              <a:t> Illegal </a:t>
            </a:r>
            <a:r>
              <a:rPr lang="en-US" altLang="ko-KR" sz="6000" b="1" dirty="0" err="1">
                <a:solidFill>
                  <a:schemeClr val="tx1"/>
                </a:solidFill>
              </a:rPr>
              <a:t>na</a:t>
            </a:r>
            <a:r>
              <a:rPr lang="en-US" altLang="ko-KR" sz="6000" b="1" dirty="0">
                <a:solidFill>
                  <a:schemeClr val="tx1"/>
                </a:solidFill>
              </a:rPr>
              <a:t> </a:t>
            </a:r>
            <a:r>
              <a:rPr lang="en-US" altLang="ko-KR" sz="6000" b="1" dirty="0" err="1">
                <a:solidFill>
                  <a:schemeClr val="tx1"/>
                </a:solidFill>
              </a:rPr>
              <a:t>Pagparada</a:t>
            </a:r>
            <a:r>
              <a:rPr lang="en-US" altLang="ko-KR" sz="6000" b="1" dirty="0">
                <a:solidFill>
                  <a:schemeClr val="tx1"/>
                </a:solidFill>
              </a:rPr>
              <a:t> at </a:t>
            </a:r>
            <a:r>
              <a:rPr lang="en-US" altLang="ko-KR" sz="6000" b="1" dirty="0" err="1">
                <a:solidFill>
                  <a:schemeClr val="tx1"/>
                </a:solidFill>
              </a:rPr>
              <a:t>Pagpataw</a:t>
            </a:r>
            <a:r>
              <a:rPr lang="en-US" altLang="ko-KR" sz="6000" b="1" dirty="0">
                <a:solidFill>
                  <a:schemeClr val="tx1"/>
                </a:solidFill>
              </a:rPr>
              <a:t> ng </a:t>
            </a:r>
            <a:r>
              <a:rPr lang="en-US" altLang="ko-KR" sz="6000" b="1" dirty="0" err="1">
                <a:solidFill>
                  <a:schemeClr val="tx1"/>
                </a:solidFill>
              </a:rPr>
              <a:t>Multa</a:t>
            </a:r>
            <a:endParaRPr lang="ko-KR" altLang="en-US" sz="6000" b="1" dirty="0">
              <a:solidFill>
                <a:schemeClr val="tx1"/>
              </a:solidFill>
            </a:endParaRPr>
          </a:p>
        </p:txBody>
      </p:sp>
      <p:pic>
        <p:nvPicPr>
          <p:cNvPr id="31" name="그림 30"/>
          <p:cNvPicPr>
            <a:picLocks noChangeAspect="1"/>
          </p:cNvPicPr>
          <p:nvPr/>
        </p:nvPicPr>
        <p:blipFill>
          <a:blip r:embed="rId2">
            <a:biLevel thresh="2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1" y="466749"/>
            <a:ext cx="2133600" cy="715384"/>
          </a:xfrm>
          <a:prstGeom prst="rect">
            <a:avLst/>
          </a:prstGeom>
        </p:spPr>
      </p:pic>
      <p:pic>
        <p:nvPicPr>
          <p:cNvPr id="8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3982" y="5003409"/>
            <a:ext cx="6171323" cy="3471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제목 1"/>
          <p:cNvSpPr txBox="1">
            <a:spLocks/>
          </p:cNvSpPr>
          <p:nvPr/>
        </p:nvSpPr>
        <p:spPr>
          <a:xfrm>
            <a:off x="1481544" y="1444135"/>
            <a:ext cx="15316200" cy="32083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ko-KR" altLang="en-US" sz="8800" dirty="0">
              <a:latin typeface="나눔고딕OTF ExtraBold" panose="020D0904000000000000" pitchFamily="34" charset="-127"/>
              <a:ea typeface="나눔고딕OTF ExtraBold" panose="020D0904000000000000" pitchFamily="34" charset="-127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4800" y="391503"/>
            <a:ext cx="7061741" cy="584775"/>
          </a:xfrm>
          <a:prstGeom prst="rect">
            <a:avLst/>
          </a:prstGeom>
          <a:solidFill>
            <a:srgbClr val="AECF45"/>
          </a:solidFill>
        </p:spPr>
        <p:txBody>
          <a:bodyPr wrap="none" rtlCol="0">
            <a:spAutoFit/>
          </a:bodyPr>
          <a:lstStyle/>
          <a:p>
            <a:r>
              <a:rPr lang="en-US" altLang="ko-KR" sz="3200" b="1" dirty="0">
                <a:solidFill>
                  <a:schemeClr val="bg1"/>
                </a:solidFill>
              </a:rPr>
              <a:t>Mas </a:t>
            </a:r>
            <a:r>
              <a:rPr lang="en-US" altLang="ko-KR" sz="3200" b="1" dirty="0" err="1">
                <a:solidFill>
                  <a:schemeClr val="bg1"/>
                </a:solidFill>
              </a:rPr>
              <a:t>magandang</a:t>
            </a:r>
            <a:r>
              <a:rPr lang="en-US" altLang="ko-KR" sz="3200" b="1" dirty="0">
                <a:solidFill>
                  <a:schemeClr val="bg1"/>
                </a:solidFill>
              </a:rPr>
              <a:t> </a:t>
            </a:r>
            <a:r>
              <a:rPr lang="en-US" altLang="ko-KR" sz="3200" b="1" dirty="0" err="1">
                <a:solidFill>
                  <a:schemeClr val="bg1"/>
                </a:solidFill>
              </a:rPr>
              <a:t>Pamumuhay</a:t>
            </a:r>
            <a:r>
              <a:rPr lang="en-US" altLang="ko-KR" sz="3200" b="1" dirty="0">
                <a:solidFill>
                  <a:schemeClr val="bg1"/>
                </a:solidFill>
              </a:rPr>
              <a:t> </a:t>
            </a:r>
            <a:r>
              <a:rPr lang="en-US" altLang="ko-KR" sz="3200" b="1" dirty="0" err="1">
                <a:solidFill>
                  <a:schemeClr val="bg1"/>
                </a:solidFill>
              </a:rPr>
              <a:t>sa</a:t>
            </a:r>
            <a:r>
              <a:rPr lang="en-US" altLang="ko-KR" sz="3200" b="1" dirty="0">
                <a:solidFill>
                  <a:schemeClr val="bg1"/>
                </a:solidFill>
              </a:rPr>
              <a:t> </a:t>
            </a:r>
            <a:r>
              <a:rPr lang="en-US" altLang="ko-KR" sz="3200" b="1" dirty="0" err="1">
                <a:solidFill>
                  <a:schemeClr val="bg1"/>
                </a:solidFill>
              </a:rPr>
              <a:t>Donggu</a:t>
            </a:r>
            <a:endParaRPr lang="ko-KR" altLang="en-US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45665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52487" y="2998496"/>
            <a:ext cx="8216652" cy="610624"/>
          </a:xfrm>
          <a:prstGeom prst="rect">
            <a:avLst/>
          </a:prstGeom>
        </p:spPr>
      </p:pic>
      <p:pic>
        <p:nvPicPr>
          <p:cNvPr id="4" name="Object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57872" y="1004758"/>
            <a:ext cx="12017720" cy="2191729"/>
          </a:xfrm>
          <a:prstGeom prst="rect">
            <a:avLst/>
          </a:prstGeom>
        </p:spPr>
      </p:pic>
      <p:pic>
        <p:nvPicPr>
          <p:cNvPr id="5" name="Object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61139" y="2214956"/>
            <a:ext cx="5290291" cy="803662"/>
          </a:xfrm>
          <a:prstGeom prst="rect">
            <a:avLst/>
          </a:prstGeom>
        </p:spPr>
      </p:pic>
      <p:grpSp>
        <p:nvGrpSpPr>
          <p:cNvPr id="1001" name="그룹 1001"/>
          <p:cNvGrpSpPr/>
          <p:nvPr/>
        </p:nvGrpSpPr>
        <p:grpSpPr>
          <a:xfrm>
            <a:off x="-461563" y="3771431"/>
            <a:ext cx="19452819" cy="21429"/>
            <a:chOff x="-461563" y="3771429"/>
            <a:chExt cx="19452819" cy="21429"/>
          </a:xfrm>
        </p:grpSpPr>
        <p:pic>
          <p:nvPicPr>
            <p:cNvPr id="7" name="Object 6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-461563" y="3771429"/>
              <a:ext cx="19452819" cy="21429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-583552" y="9442747"/>
            <a:ext cx="19452819" cy="21429"/>
            <a:chOff x="-583552" y="9442747"/>
            <a:chExt cx="19452819" cy="21429"/>
          </a:xfrm>
        </p:grpSpPr>
        <p:pic>
          <p:nvPicPr>
            <p:cNvPr id="10" name="Object 9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-583552" y="9442747"/>
              <a:ext cx="19452819" cy="21429"/>
            </a:xfrm>
            <a:prstGeom prst="rect">
              <a:avLst/>
            </a:prstGeom>
          </p:spPr>
        </p:pic>
      </p:grpSp>
      <p:pic>
        <p:nvPicPr>
          <p:cNvPr id="12" name="Object 1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736642" y="4182604"/>
            <a:ext cx="4389725" cy="848287"/>
          </a:xfrm>
          <a:prstGeom prst="rect">
            <a:avLst/>
          </a:prstGeom>
        </p:spPr>
      </p:pic>
      <p:pic>
        <p:nvPicPr>
          <p:cNvPr id="13" name="Object 12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779906" y="5468192"/>
            <a:ext cx="6155586" cy="1178900"/>
          </a:xfrm>
          <a:prstGeom prst="rect">
            <a:avLst/>
          </a:prstGeom>
        </p:spPr>
      </p:pic>
      <p:grpSp>
        <p:nvGrpSpPr>
          <p:cNvPr id="1003" name="그룹 1003"/>
          <p:cNvGrpSpPr/>
          <p:nvPr/>
        </p:nvGrpSpPr>
        <p:grpSpPr>
          <a:xfrm>
            <a:off x="9115239" y="7253518"/>
            <a:ext cx="9409545" cy="21429"/>
            <a:chOff x="9115237" y="7253516"/>
            <a:chExt cx="9409545" cy="21429"/>
          </a:xfrm>
        </p:grpSpPr>
        <p:pic>
          <p:nvPicPr>
            <p:cNvPr id="15" name="Object 14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115237" y="7253516"/>
              <a:ext cx="9409545" cy="21429"/>
            </a:xfrm>
            <a:prstGeom prst="rect">
              <a:avLst/>
            </a:prstGeom>
          </p:spPr>
        </p:pic>
      </p:grpSp>
      <p:pic>
        <p:nvPicPr>
          <p:cNvPr id="17" name="Object 16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9711253" y="4866291"/>
            <a:ext cx="3730494" cy="818208"/>
          </a:xfrm>
          <a:prstGeom prst="rect">
            <a:avLst/>
          </a:prstGeom>
        </p:spPr>
      </p:pic>
      <p:grpSp>
        <p:nvGrpSpPr>
          <p:cNvPr id="1004" name="그룹 1004"/>
          <p:cNvGrpSpPr/>
          <p:nvPr/>
        </p:nvGrpSpPr>
        <p:grpSpPr>
          <a:xfrm>
            <a:off x="9823825" y="7877385"/>
            <a:ext cx="382154" cy="382154"/>
            <a:chOff x="9823825" y="7877385"/>
            <a:chExt cx="382154" cy="382154"/>
          </a:xfrm>
        </p:grpSpPr>
        <p:grpSp>
          <p:nvGrpSpPr>
            <p:cNvPr id="1005" name="그룹 1005"/>
            <p:cNvGrpSpPr/>
            <p:nvPr/>
          </p:nvGrpSpPr>
          <p:grpSpPr>
            <a:xfrm>
              <a:off x="9823825" y="7877385"/>
              <a:ext cx="382154" cy="382154"/>
              <a:chOff x="9823825" y="7877385"/>
              <a:chExt cx="382154" cy="382154"/>
            </a:xfrm>
          </p:grpSpPr>
          <p:pic>
            <p:nvPicPr>
              <p:cNvPr id="20" name="Object 19"/>
              <p:cNvPicPr>
                <a:picLocks noChangeAspect="1"/>
              </p:cNvPicPr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9823825" y="7877385"/>
                <a:ext cx="382154" cy="382154"/>
              </a:xfrm>
              <a:prstGeom prst="rect">
                <a:avLst/>
              </a:prstGeom>
            </p:spPr>
          </p:pic>
        </p:grpSp>
        <p:pic>
          <p:nvPicPr>
            <p:cNvPr id="22" name="Object 21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768602" y="7859651"/>
              <a:ext cx="533534" cy="485877"/>
            </a:xfrm>
            <a:prstGeom prst="rect">
              <a:avLst/>
            </a:prstGeom>
          </p:spPr>
        </p:pic>
      </p:grpSp>
      <p:pic>
        <p:nvPicPr>
          <p:cNvPr id="24" name="Object 23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9777049" y="8386211"/>
            <a:ext cx="1283384" cy="547156"/>
          </a:xfrm>
          <a:prstGeom prst="rect">
            <a:avLst/>
          </a:prstGeom>
        </p:spPr>
      </p:pic>
      <p:grpSp>
        <p:nvGrpSpPr>
          <p:cNvPr id="1006" name="그룹 1006"/>
          <p:cNvGrpSpPr/>
          <p:nvPr/>
        </p:nvGrpSpPr>
        <p:grpSpPr>
          <a:xfrm>
            <a:off x="11926359" y="7877385"/>
            <a:ext cx="382154" cy="382154"/>
            <a:chOff x="11926359" y="7877385"/>
            <a:chExt cx="382154" cy="382154"/>
          </a:xfrm>
        </p:grpSpPr>
        <p:grpSp>
          <p:nvGrpSpPr>
            <p:cNvPr id="1007" name="그룹 1007"/>
            <p:cNvGrpSpPr/>
            <p:nvPr/>
          </p:nvGrpSpPr>
          <p:grpSpPr>
            <a:xfrm>
              <a:off x="11926359" y="7877385"/>
              <a:ext cx="382154" cy="382154"/>
              <a:chOff x="11926359" y="7877385"/>
              <a:chExt cx="382154" cy="382154"/>
            </a:xfrm>
          </p:grpSpPr>
          <p:pic>
            <p:nvPicPr>
              <p:cNvPr id="27" name="Object 26"/>
              <p:cNvPicPr>
                <a:picLocks noChangeAspect="1"/>
              </p:cNvPicPr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11926359" y="7877385"/>
                <a:ext cx="382154" cy="382154"/>
              </a:xfrm>
              <a:prstGeom prst="rect">
                <a:avLst/>
              </a:prstGeom>
            </p:spPr>
          </p:pic>
        </p:grpSp>
        <p:pic>
          <p:nvPicPr>
            <p:cNvPr id="29" name="Object 28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1883097" y="7859650"/>
              <a:ext cx="535829" cy="485877"/>
            </a:xfrm>
            <a:prstGeom prst="rect">
              <a:avLst/>
            </a:prstGeom>
          </p:spPr>
        </p:pic>
      </p:grpSp>
      <p:pic>
        <p:nvPicPr>
          <p:cNvPr id="31" name="Object 30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11879623" y="8386213"/>
            <a:ext cx="1349851" cy="839603"/>
          </a:xfrm>
          <a:prstGeom prst="rect">
            <a:avLst/>
          </a:prstGeom>
        </p:spPr>
      </p:pic>
      <p:grpSp>
        <p:nvGrpSpPr>
          <p:cNvPr id="1008" name="그룹 1008"/>
          <p:cNvGrpSpPr/>
          <p:nvPr/>
        </p:nvGrpSpPr>
        <p:grpSpPr>
          <a:xfrm>
            <a:off x="14028928" y="7877385"/>
            <a:ext cx="382154" cy="382154"/>
            <a:chOff x="14028928" y="7877385"/>
            <a:chExt cx="382154" cy="382154"/>
          </a:xfrm>
        </p:grpSpPr>
        <p:grpSp>
          <p:nvGrpSpPr>
            <p:cNvPr id="1009" name="그룹 1009"/>
            <p:cNvGrpSpPr/>
            <p:nvPr/>
          </p:nvGrpSpPr>
          <p:grpSpPr>
            <a:xfrm>
              <a:off x="14028928" y="7877385"/>
              <a:ext cx="382154" cy="382154"/>
              <a:chOff x="14028928" y="7877385"/>
              <a:chExt cx="382154" cy="382154"/>
            </a:xfrm>
          </p:grpSpPr>
          <p:pic>
            <p:nvPicPr>
              <p:cNvPr id="34" name="Object 33"/>
              <p:cNvPicPr>
                <a:picLocks noChangeAspect="1"/>
              </p:cNvPicPr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14028928" y="7877385"/>
                <a:ext cx="382154" cy="382154"/>
              </a:xfrm>
              <a:prstGeom prst="rect">
                <a:avLst/>
              </a:prstGeom>
            </p:spPr>
          </p:pic>
        </p:grpSp>
        <p:pic>
          <p:nvPicPr>
            <p:cNvPr id="36" name="Object 35"/>
            <p:cNvPicPr>
              <a:picLocks noChangeAspect="1"/>
            </p:cNvPicPr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3987955" y="7859650"/>
              <a:ext cx="538496" cy="485877"/>
            </a:xfrm>
            <a:prstGeom prst="rect">
              <a:avLst/>
            </a:prstGeom>
          </p:spPr>
        </p:pic>
      </p:grpSp>
      <p:pic>
        <p:nvPicPr>
          <p:cNvPr id="38" name="Object 37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13972668" y="8337613"/>
            <a:ext cx="1548994" cy="1161461"/>
          </a:xfrm>
          <a:prstGeom prst="rect">
            <a:avLst/>
          </a:prstGeom>
        </p:spPr>
      </p:pic>
      <p:grpSp>
        <p:nvGrpSpPr>
          <p:cNvPr id="1010" name="그룹 1010"/>
          <p:cNvGrpSpPr/>
          <p:nvPr/>
        </p:nvGrpSpPr>
        <p:grpSpPr>
          <a:xfrm>
            <a:off x="16131460" y="7877385"/>
            <a:ext cx="382154" cy="382154"/>
            <a:chOff x="16131460" y="7877385"/>
            <a:chExt cx="382154" cy="382154"/>
          </a:xfrm>
        </p:grpSpPr>
        <p:grpSp>
          <p:nvGrpSpPr>
            <p:cNvPr id="1011" name="그룹 1011"/>
            <p:cNvGrpSpPr/>
            <p:nvPr/>
          </p:nvGrpSpPr>
          <p:grpSpPr>
            <a:xfrm>
              <a:off x="16131460" y="7877385"/>
              <a:ext cx="382154" cy="382154"/>
              <a:chOff x="16131460" y="7877385"/>
              <a:chExt cx="382154" cy="382154"/>
            </a:xfrm>
          </p:grpSpPr>
          <p:pic>
            <p:nvPicPr>
              <p:cNvPr id="41" name="Object 40"/>
              <p:cNvPicPr>
                <a:picLocks noChangeAspect="1"/>
              </p:cNvPicPr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16131460" y="7877385"/>
                <a:ext cx="382154" cy="382154"/>
              </a:xfrm>
              <a:prstGeom prst="rect">
                <a:avLst/>
              </a:prstGeom>
            </p:spPr>
          </p:pic>
        </p:grpSp>
        <p:pic>
          <p:nvPicPr>
            <p:cNvPr id="43" name="Object 42"/>
            <p:cNvPicPr>
              <a:picLocks noChangeAspect="1"/>
            </p:cNvPicPr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6091897" y="7859650"/>
              <a:ext cx="534096" cy="485877"/>
            </a:xfrm>
            <a:prstGeom prst="rect">
              <a:avLst/>
            </a:prstGeom>
          </p:spPr>
        </p:pic>
      </p:grpSp>
      <p:pic>
        <p:nvPicPr>
          <p:cNvPr id="45" name="Object 44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16075144" y="8337611"/>
            <a:ext cx="1965889" cy="1161461"/>
          </a:xfrm>
          <a:prstGeom prst="rect">
            <a:avLst/>
          </a:prstGeom>
        </p:spPr>
      </p:pic>
      <p:grpSp>
        <p:nvGrpSpPr>
          <p:cNvPr id="1012" name="그룹 1012"/>
          <p:cNvGrpSpPr/>
          <p:nvPr/>
        </p:nvGrpSpPr>
        <p:grpSpPr>
          <a:xfrm>
            <a:off x="11131027" y="8451091"/>
            <a:ext cx="1075898" cy="21429"/>
            <a:chOff x="11131027" y="8451089"/>
            <a:chExt cx="1075898" cy="21429"/>
          </a:xfrm>
        </p:grpSpPr>
        <p:pic>
          <p:nvPicPr>
            <p:cNvPr id="47" name="Object 46"/>
            <p:cNvPicPr>
              <a:picLocks noChangeAspect="1"/>
            </p:cNvPicPr>
            <p:nvPr/>
          </p:nvPicPr>
          <p:blipFill>
            <a:blip r:embed="rId19" cstate="print"/>
            <a:stretch>
              <a:fillRect/>
            </a:stretch>
          </p:blipFill>
          <p:spPr>
            <a:xfrm rot="5400000">
              <a:off x="11131027" y="8451089"/>
              <a:ext cx="1075898" cy="21429"/>
            </a:xfrm>
            <a:prstGeom prst="rect">
              <a:avLst/>
            </a:prstGeom>
          </p:spPr>
        </p:pic>
      </p:grpSp>
      <p:grpSp>
        <p:nvGrpSpPr>
          <p:cNvPr id="1013" name="그룹 1013"/>
          <p:cNvGrpSpPr/>
          <p:nvPr/>
        </p:nvGrpSpPr>
        <p:grpSpPr>
          <a:xfrm>
            <a:off x="13233596" y="8451091"/>
            <a:ext cx="1075898" cy="21429"/>
            <a:chOff x="13233596" y="8451089"/>
            <a:chExt cx="1075898" cy="21429"/>
          </a:xfrm>
        </p:grpSpPr>
        <p:pic>
          <p:nvPicPr>
            <p:cNvPr id="50" name="Object 49"/>
            <p:cNvPicPr>
              <a:picLocks noChangeAspect="1"/>
            </p:cNvPicPr>
            <p:nvPr/>
          </p:nvPicPr>
          <p:blipFill>
            <a:blip r:embed="rId19" cstate="print"/>
            <a:stretch>
              <a:fillRect/>
            </a:stretch>
          </p:blipFill>
          <p:spPr>
            <a:xfrm rot="5400000">
              <a:off x="13233596" y="8451089"/>
              <a:ext cx="1075898" cy="21429"/>
            </a:xfrm>
            <a:prstGeom prst="rect">
              <a:avLst/>
            </a:prstGeom>
          </p:spPr>
        </p:pic>
      </p:grpSp>
      <p:grpSp>
        <p:nvGrpSpPr>
          <p:cNvPr id="1014" name="그룹 1014"/>
          <p:cNvGrpSpPr/>
          <p:nvPr/>
        </p:nvGrpSpPr>
        <p:grpSpPr>
          <a:xfrm>
            <a:off x="15336128" y="8451089"/>
            <a:ext cx="1075898" cy="21429"/>
            <a:chOff x="15336128" y="8451089"/>
            <a:chExt cx="1075898" cy="21429"/>
          </a:xfrm>
        </p:grpSpPr>
        <p:pic>
          <p:nvPicPr>
            <p:cNvPr id="53" name="Object 52"/>
            <p:cNvPicPr>
              <a:picLocks noChangeAspect="1"/>
            </p:cNvPicPr>
            <p:nvPr/>
          </p:nvPicPr>
          <p:blipFill>
            <a:blip r:embed="rId19" cstate="print"/>
            <a:stretch>
              <a:fillRect/>
            </a:stretch>
          </p:blipFill>
          <p:spPr>
            <a:xfrm rot="5400000">
              <a:off x="15336128" y="8451089"/>
              <a:ext cx="1075898" cy="21429"/>
            </a:xfrm>
            <a:prstGeom prst="rect">
              <a:avLst/>
            </a:prstGeom>
          </p:spPr>
        </p:pic>
      </p:grpSp>
      <p:grpSp>
        <p:nvGrpSpPr>
          <p:cNvPr id="1015" name="그룹 1015"/>
          <p:cNvGrpSpPr/>
          <p:nvPr/>
        </p:nvGrpSpPr>
        <p:grpSpPr>
          <a:xfrm>
            <a:off x="-57143" y="3792857"/>
            <a:ext cx="9200000" cy="5649890"/>
            <a:chOff x="-57143" y="3792857"/>
            <a:chExt cx="9200000" cy="5649890"/>
          </a:xfrm>
        </p:grpSpPr>
        <p:pic>
          <p:nvPicPr>
            <p:cNvPr id="56" name="Object 55"/>
            <p:cNvPicPr>
              <a:picLocks noChangeAspect="1"/>
            </p:cNvPicPr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-57143" y="3792857"/>
              <a:ext cx="9200000" cy="5649890"/>
            </a:xfrm>
            <a:prstGeom prst="rect">
              <a:avLst/>
            </a:prstGeom>
          </p:spPr>
        </p:pic>
      </p:grpSp>
      <p:grpSp>
        <p:nvGrpSpPr>
          <p:cNvPr id="1016" name="그룹 1016"/>
          <p:cNvGrpSpPr/>
          <p:nvPr/>
        </p:nvGrpSpPr>
        <p:grpSpPr>
          <a:xfrm>
            <a:off x="9840882" y="6949063"/>
            <a:ext cx="2199989" cy="540744"/>
            <a:chOff x="9840880" y="6949063"/>
            <a:chExt cx="2199989" cy="540744"/>
          </a:xfrm>
        </p:grpSpPr>
        <p:grpSp>
          <p:nvGrpSpPr>
            <p:cNvPr id="1017" name="그룹 1017"/>
            <p:cNvGrpSpPr/>
            <p:nvPr/>
          </p:nvGrpSpPr>
          <p:grpSpPr>
            <a:xfrm>
              <a:off x="9840880" y="6949063"/>
              <a:ext cx="2199989" cy="540744"/>
              <a:chOff x="9840880" y="6949063"/>
              <a:chExt cx="2199989" cy="540744"/>
            </a:xfrm>
          </p:grpSpPr>
          <p:pic>
            <p:nvPicPr>
              <p:cNvPr id="60" name="Object 59"/>
              <p:cNvPicPr>
                <a:picLocks noChangeAspect="1"/>
              </p:cNvPicPr>
              <p:nvPr/>
            </p:nvPicPr>
            <p:blipFill>
              <a:blip r:embed="rId21" cstate="print"/>
              <a:stretch>
                <a:fillRect/>
              </a:stretch>
            </p:blipFill>
            <p:spPr>
              <a:xfrm>
                <a:off x="8776180" y="6713986"/>
                <a:ext cx="4399978" cy="1081489"/>
              </a:xfrm>
              <a:prstGeom prst="rect">
                <a:avLst/>
              </a:prstGeom>
            </p:spPr>
          </p:pic>
          <p:pic>
            <p:nvPicPr>
              <p:cNvPr id="61" name="Object 60"/>
              <p:cNvPicPr>
                <a:picLocks noChangeAspect="1"/>
              </p:cNvPicPr>
              <p:nvPr/>
            </p:nvPicPr>
            <p:blipFill>
              <a:blip r:embed="rId22" cstate="print"/>
              <a:stretch>
                <a:fillRect/>
              </a:stretch>
            </p:blipFill>
            <p:spPr>
              <a:xfrm>
                <a:off x="9840880" y="6949063"/>
                <a:ext cx="2199989" cy="540744"/>
              </a:xfrm>
              <a:prstGeom prst="rect">
                <a:avLst/>
              </a:prstGeom>
            </p:spPr>
          </p:pic>
        </p:grpSp>
        <p:pic>
          <p:nvPicPr>
            <p:cNvPr id="63" name="Object 62"/>
            <p:cNvPicPr>
              <a:picLocks noChangeAspect="1"/>
            </p:cNvPicPr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9750882" y="6893723"/>
              <a:ext cx="2392677" cy="801648"/>
            </a:xfrm>
            <a:prstGeom prst="rect">
              <a:avLst/>
            </a:prstGeom>
          </p:spPr>
        </p:pic>
      </p:grpSp>
      <p:grpSp>
        <p:nvGrpSpPr>
          <p:cNvPr id="1018" name="그룹 1018"/>
          <p:cNvGrpSpPr/>
          <p:nvPr/>
        </p:nvGrpSpPr>
        <p:grpSpPr>
          <a:xfrm>
            <a:off x="-356981" y="-436295"/>
            <a:ext cx="18947457" cy="1085982"/>
            <a:chOff x="-356981" y="-436295"/>
            <a:chExt cx="18947457" cy="1085982"/>
          </a:xfrm>
        </p:grpSpPr>
        <p:pic>
          <p:nvPicPr>
            <p:cNvPr id="66" name="Object 65"/>
            <p:cNvPicPr>
              <a:picLocks noChangeAspect="1"/>
            </p:cNvPicPr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-356981" y="-436295"/>
              <a:ext cx="18947457" cy="1085982"/>
            </a:xfrm>
            <a:prstGeom prst="rect">
              <a:avLst/>
            </a:prstGeom>
          </p:spPr>
        </p:pic>
      </p:grpSp>
      <p:grpSp>
        <p:nvGrpSpPr>
          <p:cNvPr id="1019" name="그룹 1019"/>
          <p:cNvGrpSpPr/>
          <p:nvPr/>
        </p:nvGrpSpPr>
        <p:grpSpPr>
          <a:xfrm>
            <a:off x="2883379" y="59289"/>
            <a:ext cx="1158428" cy="21429"/>
            <a:chOff x="2883379" y="59289"/>
            <a:chExt cx="1158428" cy="21429"/>
          </a:xfrm>
        </p:grpSpPr>
        <p:pic>
          <p:nvPicPr>
            <p:cNvPr id="69" name="Object 68"/>
            <p:cNvPicPr>
              <a:picLocks noChangeAspect="1"/>
            </p:cNvPicPr>
            <p:nvPr/>
          </p:nvPicPr>
          <p:blipFill>
            <a:blip r:embed="rId25" cstate="print"/>
            <a:stretch>
              <a:fillRect/>
            </a:stretch>
          </p:blipFill>
          <p:spPr>
            <a:xfrm rot="5400000">
              <a:off x="2883379" y="59289"/>
              <a:ext cx="1158428" cy="21429"/>
            </a:xfrm>
            <a:prstGeom prst="rect">
              <a:avLst/>
            </a:prstGeom>
          </p:spPr>
        </p:pic>
      </p:grpSp>
      <p:grpSp>
        <p:nvGrpSpPr>
          <p:cNvPr id="1020" name="그룹 1020"/>
          <p:cNvGrpSpPr/>
          <p:nvPr/>
        </p:nvGrpSpPr>
        <p:grpSpPr>
          <a:xfrm>
            <a:off x="14243908" y="59289"/>
            <a:ext cx="1158428" cy="21429"/>
            <a:chOff x="14243908" y="59289"/>
            <a:chExt cx="1158428" cy="21429"/>
          </a:xfrm>
        </p:grpSpPr>
        <p:pic>
          <p:nvPicPr>
            <p:cNvPr id="72" name="Object 71"/>
            <p:cNvPicPr>
              <a:picLocks noChangeAspect="1"/>
            </p:cNvPicPr>
            <p:nvPr/>
          </p:nvPicPr>
          <p:blipFill>
            <a:blip r:embed="rId25" cstate="print"/>
            <a:stretch>
              <a:fillRect/>
            </a:stretch>
          </p:blipFill>
          <p:spPr>
            <a:xfrm rot="5400000">
              <a:off x="14243908" y="59289"/>
              <a:ext cx="1158428" cy="21429"/>
            </a:xfrm>
            <a:prstGeom prst="rect">
              <a:avLst/>
            </a:prstGeom>
          </p:spPr>
        </p:pic>
      </p:grpSp>
      <p:grpSp>
        <p:nvGrpSpPr>
          <p:cNvPr id="1021" name="그룹 1021"/>
          <p:cNvGrpSpPr/>
          <p:nvPr/>
        </p:nvGrpSpPr>
        <p:grpSpPr>
          <a:xfrm>
            <a:off x="-461563" y="649687"/>
            <a:ext cx="19452819" cy="21429"/>
            <a:chOff x="-461563" y="649687"/>
            <a:chExt cx="19452819" cy="21429"/>
          </a:xfrm>
        </p:grpSpPr>
        <p:pic>
          <p:nvPicPr>
            <p:cNvPr id="75" name="Object 74"/>
            <p:cNvPicPr>
              <a:picLocks noChangeAspect="1"/>
            </p:cNvPicPr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-461563" y="649687"/>
              <a:ext cx="19452819" cy="21429"/>
            </a:xfrm>
            <a:prstGeom prst="rect">
              <a:avLst/>
            </a:prstGeom>
          </p:spPr>
        </p:pic>
      </p:grpSp>
      <p:pic>
        <p:nvPicPr>
          <p:cNvPr id="77" name="Object 76"/>
          <p:cNvPicPr>
            <a:picLocks noChangeAspect="1"/>
          </p:cNvPicPr>
          <p:nvPr/>
        </p:nvPicPr>
        <p:blipFill>
          <a:blip r:embed="rId27" cstate="print"/>
          <a:stretch>
            <a:fillRect/>
          </a:stretch>
        </p:blipFill>
        <p:spPr>
          <a:xfrm>
            <a:off x="13020611" y="118298"/>
            <a:ext cx="5604243" cy="504595"/>
          </a:xfrm>
          <a:prstGeom prst="rect">
            <a:avLst/>
          </a:prstGeom>
        </p:spPr>
      </p:pic>
      <p:pic>
        <p:nvPicPr>
          <p:cNvPr id="78" name="Object 77"/>
          <p:cNvPicPr>
            <a:picLocks noChangeAspect="1"/>
          </p:cNvPicPr>
          <p:nvPr/>
        </p:nvPicPr>
        <p:blipFill>
          <a:blip r:embed="rId28" cstate="print"/>
          <a:stretch>
            <a:fillRect/>
          </a:stretch>
        </p:blipFill>
        <p:spPr>
          <a:xfrm>
            <a:off x="822175" y="149994"/>
            <a:ext cx="1853795" cy="443633"/>
          </a:xfrm>
          <a:prstGeom prst="rect">
            <a:avLst/>
          </a:prstGeom>
        </p:spPr>
      </p:pic>
      <p:pic>
        <p:nvPicPr>
          <p:cNvPr id="79" name="Object 78"/>
          <p:cNvPicPr>
            <a:picLocks noChangeAspect="1"/>
          </p:cNvPicPr>
          <p:nvPr/>
        </p:nvPicPr>
        <p:blipFill>
          <a:blip r:embed="rId29" cstate="print"/>
          <a:stretch>
            <a:fillRect/>
          </a:stretch>
        </p:blipFill>
        <p:spPr>
          <a:xfrm>
            <a:off x="4392384" y="97220"/>
            <a:ext cx="8938205" cy="573310"/>
          </a:xfrm>
          <a:prstGeom prst="rect">
            <a:avLst/>
          </a:prstGeom>
        </p:spPr>
      </p:pic>
      <p:pic>
        <p:nvPicPr>
          <p:cNvPr id="80" name="Object 79"/>
          <p:cNvPicPr>
            <a:picLocks noChangeAspect="1"/>
          </p:cNvPicPr>
          <p:nvPr/>
        </p:nvPicPr>
        <p:blipFill>
          <a:blip r:embed="rId30" cstate="print"/>
          <a:stretch>
            <a:fillRect/>
          </a:stretch>
        </p:blipFill>
        <p:spPr>
          <a:xfrm>
            <a:off x="10103080" y="7719358"/>
            <a:ext cx="1448672" cy="830453"/>
          </a:xfrm>
          <a:prstGeom prst="rect">
            <a:avLst/>
          </a:prstGeom>
        </p:spPr>
      </p:pic>
      <p:pic>
        <p:nvPicPr>
          <p:cNvPr id="81" name="Object 80"/>
          <p:cNvPicPr>
            <a:picLocks noChangeAspect="1"/>
          </p:cNvPicPr>
          <p:nvPr/>
        </p:nvPicPr>
        <p:blipFill>
          <a:blip r:embed="rId31" cstate="print"/>
          <a:stretch>
            <a:fillRect/>
          </a:stretch>
        </p:blipFill>
        <p:spPr>
          <a:xfrm>
            <a:off x="12272510" y="7719358"/>
            <a:ext cx="1477243" cy="830453"/>
          </a:xfrm>
          <a:prstGeom prst="rect">
            <a:avLst/>
          </a:prstGeom>
        </p:spPr>
      </p:pic>
      <p:pic>
        <p:nvPicPr>
          <p:cNvPr id="82" name="Object 81"/>
          <p:cNvPicPr>
            <a:picLocks noChangeAspect="1"/>
          </p:cNvPicPr>
          <p:nvPr/>
        </p:nvPicPr>
        <p:blipFill>
          <a:blip r:embed="rId32" cstate="print"/>
          <a:stretch>
            <a:fillRect/>
          </a:stretch>
        </p:blipFill>
        <p:spPr>
          <a:xfrm>
            <a:off x="14326289" y="7700613"/>
            <a:ext cx="1723443" cy="830453"/>
          </a:xfrm>
          <a:prstGeom prst="rect">
            <a:avLst/>
          </a:prstGeom>
        </p:spPr>
      </p:pic>
      <p:pic>
        <p:nvPicPr>
          <p:cNvPr id="83" name="Object 82"/>
          <p:cNvPicPr>
            <a:picLocks noChangeAspect="1"/>
          </p:cNvPicPr>
          <p:nvPr/>
        </p:nvPicPr>
        <p:blipFill>
          <a:blip r:embed="rId33" cstate="print"/>
          <a:stretch>
            <a:fillRect/>
          </a:stretch>
        </p:blipFill>
        <p:spPr>
          <a:xfrm>
            <a:off x="16268594" y="7719356"/>
            <a:ext cx="1982129" cy="83045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893582" y="9712385"/>
            <a:ext cx="463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>
                <a:latin typeface="Lucida Sans Typewriter" panose="020B0509030504030204" pitchFamily="49" charset="0"/>
              </a:rPr>
              <a:t>02</a:t>
            </a:r>
            <a:endParaRPr lang="ko-KR" altLang="en-US" b="1" dirty="0">
              <a:latin typeface="Lucida Sans Typewriter" panose="020B0509030504030204" pitchFamily="49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231049" y="7886942"/>
            <a:ext cx="1345451" cy="3847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ko-KR" sz="1900" b="1" dirty="0" err="1"/>
              <a:t>Populasyon</a:t>
            </a:r>
            <a:endParaRPr lang="ko-KR" altLang="en-US" sz="19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2442589" y="7862253"/>
            <a:ext cx="120283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ko-KR" sz="2000" b="1" dirty="0" err="1"/>
              <a:t>Lupa</a:t>
            </a:r>
            <a:endParaRPr lang="ko-KR" altLang="en-US" sz="20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14411082" y="7734300"/>
            <a:ext cx="1452280" cy="6771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ko-KR" sz="1900" b="1" dirty="0" err="1"/>
              <a:t>Kultura</a:t>
            </a:r>
            <a:r>
              <a:rPr lang="en-US" altLang="ko-KR" sz="1900" b="1" dirty="0"/>
              <a:t> ng </a:t>
            </a:r>
            <a:r>
              <a:rPr lang="en-US" altLang="ko-KR" sz="1900" b="1" dirty="0" err="1"/>
              <a:t>turismo</a:t>
            </a:r>
            <a:endParaRPr lang="ko-KR" altLang="en-US" sz="19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16553177" y="7886943"/>
            <a:ext cx="1697546" cy="3539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ko-KR" sz="1700" b="1" dirty="0" err="1"/>
              <a:t>Transportasyon</a:t>
            </a:r>
            <a:endParaRPr lang="ko-KR" altLang="en-US" sz="1700" b="1" dirty="0"/>
          </a:p>
        </p:txBody>
      </p:sp>
      <p:sp>
        <p:nvSpPr>
          <p:cNvPr id="14" name="직사각형 13"/>
          <p:cNvSpPr/>
          <p:nvPr/>
        </p:nvSpPr>
        <p:spPr>
          <a:xfrm>
            <a:off x="11853191" y="8766742"/>
            <a:ext cx="1562124" cy="2998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>
                <a:solidFill>
                  <a:schemeClr val="tx1"/>
                </a:solidFill>
              </a:rPr>
              <a:t>(</a:t>
            </a:r>
            <a:r>
              <a:rPr lang="en-US" altLang="ko-KR" b="1" dirty="0" err="1">
                <a:solidFill>
                  <a:schemeClr val="tx1"/>
                </a:solidFill>
              </a:rPr>
              <a:t>Lungsod</a:t>
            </a:r>
            <a:r>
              <a:rPr lang="en-US" altLang="ko-KR" b="1" dirty="0">
                <a:solidFill>
                  <a:schemeClr val="tx1"/>
                </a:solidFill>
              </a:rPr>
              <a:t> 3.4%)</a:t>
            </a:r>
            <a:endParaRPr lang="ko-KR" altLang="en-US" b="1" dirty="0">
              <a:solidFill>
                <a:schemeClr val="tx1"/>
              </a:solidFill>
            </a:endParaRPr>
          </a:p>
        </p:txBody>
      </p:sp>
      <p:sp>
        <p:nvSpPr>
          <p:cNvPr id="16" name="직사각형 15"/>
          <p:cNvSpPr/>
          <p:nvPr/>
        </p:nvSpPr>
        <p:spPr>
          <a:xfrm>
            <a:off x="13782260" y="8411408"/>
            <a:ext cx="2081102" cy="9247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>
                <a:solidFill>
                  <a:schemeClr val="tx1"/>
                </a:solidFill>
              </a:rPr>
              <a:t>Hyundai Art Gallery</a:t>
            </a:r>
          </a:p>
          <a:p>
            <a:pPr algn="ctr"/>
            <a:r>
              <a:rPr lang="en-US" altLang="ko-KR" b="1" dirty="0" err="1">
                <a:solidFill>
                  <a:schemeClr val="tx1"/>
                </a:solidFill>
              </a:rPr>
              <a:t>Seuldo</a:t>
            </a:r>
            <a:r>
              <a:rPr lang="en-US" altLang="ko-KR" b="1" dirty="0">
                <a:solidFill>
                  <a:schemeClr val="tx1"/>
                </a:solidFill>
              </a:rPr>
              <a:t> Art</a:t>
            </a:r>
          </a:p>
          <a:p>
            <a:pPr algn="ctr"/>
            <a:r>
              <a:rPr lang="en-US" altLang="ko-KR" sz="1600" b="1" dirty="0" err="1">
                <a:solidFill>
                  <a:schemeClr val="tx1"/>
                </a:solidFill>
              </a:rPr>
              <a:t>Daewangbyeol</a:t>
            </a:r>
            <a:r>
              <a:rPr lang="en-US" altLang="ko-KR" sz="1600" b="1" dirty="0">
                <a:solidFill>
                  <a:schemeClr val="tx1"/>
                </a:solidFill>
              </a:rPr>
              <a:t> </a:t>
            </a:r>
            <a:r>
              <a:rPr lang="en-US" altLang="ko-KR" sz="1600" b="1" dirty="0" err="1">
                <a:solidFill>
                  <a:schemeClr val="tx1"/>
                </a:solidFill>
              </a:rPr>
              <a:t>Ainuri</a:t>
            </a:r>
            <a:endParaRPr lang="ko-KR" altLang="en-US" sz="1600" b="1" dirty="0">
              <a:solidFill>
                <a:schemeClr val="tx1"/>
              </a:solidFill>
            </a:endParaRPr>
          </a:p>
        </p:txBody>
      </p:sp>
      <p:sp>
        <p:nvSpPr>
          <p:cNvPr id="18" name="직사각형 17"/>
          <p:cNvSpPr/>
          <p:nvPr/>
        </p:nvSpPr>
        <p:spPr>
          <a:xfrm>
            <a:off x="16117247" y="8306288"/>
            <a:ext cx="1991301" cy="10504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b="1" dirty="0">
                <a:solidFill>
                  <a:schemeClr val="tx1"/>
                </a:solidFill>
              </a:rPr>
              <a:t>KTX limousine</a:t>
            </a:r>
          </a:p>
          <a:p>
            <a:pPr algn="ctr"/>
            <a:r>
              <a:rPr lang="en-US" altLang="ko-KR" sz="1400" b="1" dirty="0">
                <a:solidFill>
                  <a:schemeClr val="tx1"/>
                </a:solidFill>
              </a:rPr>
              <a:t>Shuttle bus ng </a:t>
            </a:r>
            <a:r>
              <a:rPr lang="en-US" altLang="ko-KR" sz="1400" b="1" dirty="0" err="1">
                <a:solidFill>
                  <a:schemeClr val="tx1"/>
                </a:solidFill>
              </a:rPr>
              <a:t>mga</a:t>
            </a:r>
            <a:r>
              <a:rPr lang="en-US" altLang="ko-KR" sz="1400" b="1" dirty="0">
                <a:solidFill>
                  <a:schemeClr val="tx1"/>
                </a:solidFill>
              </a:rPr>
              <a:t> </a:t>
            </a:r>
            <a:r>
              <a:rPr lang="en-US" altLang="ko-KR" sz="1400" b="1" dirty="0" err="1">
                <a:solidFill>
                  <a:schemeClr val="tx1"/>
                </a:solidFill>
              </a:rPr>
              <a:t>pangunahing</a:t>
            </a:r>
            <a:r>
              <a:rPr lang="en-US" altLang="ko-KR" sz="1400" b="1" dirty="0">
                <a:solidFill>
                  <a:schemeClr val="tx1"/>
                </a:solidFill>
              </a:rPr>
              <a:t> </a:t>
            </a:r>
            <a:r>
              <a:rPr lang="en-US" altLang="ko-KR" sz="1400" b="1" dirty="0" err="1">
                <a:solidFill>
                  <a:schemeClr val="tx1"/>
                </a:solidFill>
              </a:rPr>
              <a:t>lugar</a:t>
            </a:r>
            <a:r>
              <a:rPr lang="en-US" altLang="ko-KR" sz="1400" b="1" dirty="0">
                <a:solidFill>
                  <a:schemeClr val="tx1"/>
                </a:solidFill>
              </a:rPr>
              <a:t> ng </a:t>
            </a:r>
            <a:r>
              <a:rPr lang="en-US" altLang="ko-KR" sz="1400" b="1" dirty="0" err="1">
                <a:solidFill>
                  <a:schemeClr val="tx1"/>
                </a:solidFill>
              </a:rPr>
              <a:t>turismo</a:t>
            </a:r>
            <a:endParaRPr lang="en-US" altLang="ko-KR" sz="1400" b="1" dirty="0">
              <a:solidFill>
                <a:schemeClr val="tx1"/>
              </a:solidFill>
            </a:endParaRPr>
          </a:p>
          <a:p>
            <a:pPr algn="ctr"/>
            <a:r>
              <a:rPr lang="en-US" altLang="ko-KR" sz="1400" b="1" dirty="0">
                <a:solidFill>
                  <a:schemeClr val="tx1"/>
                </a:solidFill>
              </a:rPr>
              <a:t>Ulsan City Tour bus </a:t>
            </a:r>
            <a:endParaRPr lang="ko-KR" altLang="en-US" sz="1400" b="1" dirty="0">
              <a:solidFill>
                <a:schemeClr val="tx1"/>
              </a:solidFill>
            </a:endParaRPr>
          </a:p>
        </p:txBody>
      </p:sp>
      <p:sp>
        <p:nvSpPr>
          <p:cNvPr id="19" name="직사각형 18"/>
          <p:cNvSpPr/>
          <p:nvPr/>
        </p:nvSpPr>
        <p:spPr>
          <a:xfrm>
            <a:off x="9754059" y="5370828"/>
            <a:ext cx="7848141" cy="15415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Ang</a:t>
            </a:r>
            <a: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Dong-</a:t>
            </a:r>
            <a:r>
              <a:rPr lang="en-US" altLang="ko-K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gu</a:t>
            </a:r>
            <a: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district ng Ulsan, kung </a:t>
            </a:r>
            <a:r>
              <a:rPr lang="en-US" altLang="ko-K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saan</a:t>
            </a:r>
            <a: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ko-K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nabuhay</a:t>
            </a:r>
            <a: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ko-K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ang</a:t>
            </a:r>
            <a: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ko-K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libong-taong-kasaysayan</a:t>
            </a:r>
            <a: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ko-K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sa</a:t>
            </a:r>
            <a: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ko-K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Daewang</a:t>
            </a:r>
            <a: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-am Park, kung </a:t>
            </a:r>
            <a:r>
              <a:rPr lang="en-US" altLang="ko-K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saan</a:t>
            </a:r>
            <a: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ko-K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nagtatagpo</a:t>
            </a:r>
            <a: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ko-K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ang</a:t>
            </a:r>
            <a: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ko-K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buhay</a:t>
            </a:r>
            <a: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at </a:t>
            </a:r>
            <a:r>
              <a:rPr lang="en-US" altLang="ko-K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sining</a:t>
            </a:r>
            <a: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ko-K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sa</a:t>
            </a:r>
            <a: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ko-K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Bangeodong</a:t>
            </a:r>
            <a: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at kung </a:t>
            </a:r>
            <a:r>
              <a:rPr lang="en-US" altLang="ko-K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saan</a:t>
            </a:r>
            <a: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ko-K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ang</a:t>
            </a:r>
            <a: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Ulsan, </a:t>
            </a:r>
            <a:r>
              <a:rPr lang="en-US" altLang="ko-K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ang</a:t>
            </a:r>
            <a: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industrial capital ng Silla, ay </a:t>
            </a:r>
            <a:r>
              <a:rPr lang="en-US" altLang="ko-K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matatanaw</a:t>
            </a:r>
            <a: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ko-K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sa</a:t>
            </a:r>
            <a: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ko-K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isang</a:t>
            </a:r>
            <a: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ko-K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sulyap</a:t>
            </a:r>
            <a: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ko-K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mula</a:t>
            </a:r>
            <a: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ko-K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sa</a:t>
            </a:r>
            <a: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Ulsan bridge observatory deck , </a:t>
            </a:r>
            <a:r>
              <a:rPr lang="en-US" altLang="ko-K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nagtataglay</a:t>
            </a:r>
            <a: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ng </a:t>
            </a:r>
            <a:r>
              <a:rPr lang="en-US" altLang="ko-K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mga</a:t>
            </a:r>
            <a: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ko-K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misteryosong</a:t>
            </a:r>
            <a: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ko-K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kwento</a:t>
            </a:r>
            <a: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ko-K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kasama</a:t>
            </a:r>
            <a: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ng </a:t>
            </a:r>
            <a:r>
              <a:rPr lang="en-US" altLang="ko-K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asul</a:t>
            </a:r>
            <a: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ko-K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na</a:t>
            </a:r>
            <a: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ko-K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dagat</a:t>
            </a:r>
            <a:endParaRPr lang="ko-KR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1" name="직사각형 20"/>
          <p:cNvSpPr/>
          <p:nvPr/>
        </p:nvSpPr>
        <p:spPr>
          <a:xfrm>
            <a:off x="9333165" y="4866192"/>
            <a:ext cx="4969268" cy="6019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Ang</a:t>
            </a:r>
            <a:r>
              <a:rPr lang="en-US" altLang="ko-KR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ko-KR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kwento</a:t>
            </a:r>
            <a:r>
              <a:rPr lang="en-US" altLang="ko-KR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ko-KR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na</a:t>
            </a:r>
            <a:r>
              <a:rPr lang="en-US" altLang="ko-KR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ko-KR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nagsimula</a:t>
            </a:r>
            <a:r>
              <a:rPr lang="en-US" altLang="ko-KR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ko-KR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sa</a:t>
            </a:r>
            <a:r>
              <a:rPr lang="en-US" altLang="ko-KR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ko-KR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dagat</a:t>
            </a:r>
            <a:endParaRPr lang="ko-KR" alt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602950" y="4349203"/>
            <a:ext cx="8438083" cy="4308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ko-KR" sz="21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Lungsod</a:t>
            </a:r>
            <a:r>
              <a:rPr lang="en-US" altLang="ko-KR" sz="21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ko-KR" sz="21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na</a:t>
            </a:r>
            <a:r>
              <a:rPr lang="en-US" altLang="ko-KR" sz="21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ko-KR" sz="21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mayaman</a:t>
            </a:r>
            <a:r>
              <a:rPr lang="en-US" altLang="ko-KR" sz="21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ko-KR" sz="21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sa</a:t>
            </a:r>
            <a:r>
              <a:rPr lang="en-US" altLang="ko-KR" sz="21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ko-KR" sz="21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kultura</a:t>
            </a:r>
            <a:r>
              <a:rPr lang="en-US" altLang="ko-KR" sz="21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ko-KR" sz="21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na</a:t>
            </a:r>
            <a:r>
              <a:rPr lang="en-US" altLang="ko-KR" sz="21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ko-KR" sz="21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gugustuhhin</a:t>
            </a:r>
            <a:r>
              <a:rPr lang="en-US" altLang="ko-KR" sz="21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ko-KR" sz="21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mong</a:t>
            </a:r>
            <a:r>
              <a:rPr lang="en-US" altLang="ko-KR" sz="21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ko-KR" sz="21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bisitahin</a:t>
            </a:r>
            <a:r>
              <a:rPr lang="en-US" altLang="ko-KR" sz="21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ko-KR" sz="21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muli</a:t>
            </a:r>
            <a:endParaRPr lang="ko-KR" altLang="en-US" sz="21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010375" y="3142821"/>
            <a:ext cx="1229251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chemeClr val="bg1">
                    <a:lumMod val="65000"/>
                  </a:schemeClr>
                </a:solidFill>
              </a:rPr>
              <a:t>Isa </a:t>
            </a:r>
            <a:r>
              <a:rPr lang="en-US" altLang="ko-KR" dirty="0" err="1">
                <a:solidFill>
                  <a:schemeClr val="bg1">
                    <a:lumMod val="65000"/>
                  </a:schemeClr>
                </a:solidFill>
              </a:rPr>
              <a:t>itong</a:t>
            </a:r>
            <a:r>
              <a:rPr lang="en-US" altLang="ko-KR" dirty="0">
                <a:solidFill>
                  <a:schemeClr val="bg1">
                    <a:lumMod val="65000"/>
                  </a:schemeClr>
                </a:solidFill>
              </a:rPr>
              <a:t> urban resort kung </a:t>
            </a:r>
            <a:r>
              <a:rPr lang="en-US" altLang="ko-KR" dirty="0" err="1">
                <a:solidFill>
                  <a:schemeClr val="bg1">
                    <a:lumMod val="65000"/>
                  </a:schemeClr>
                </a:solidFill>
              </a:rPr>
              <a:t>saan</a:t>
            </a:r>
            <a:r>
              <a:rPr lang="en-US" altLang="ko-KR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ko-KR" dirty="0" err="1">
                <a:solidFill>
                  <a:schemeClr val="bg1">
                    <a:lumMod val="65000"/>
                  </a:schemeClr>
                </a:solidFill>
              </a:rPr>
              <a:t>masisiyahan</a:t>
            </a:r>
            <a:r>
              <a:rPr lang="en-US" altLang="ko-KR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ko-KR" dirty="0" err="1">
                <a:solidFill>
                  <a:schemeClr val="bg1">
                    <a:lumMod val="65000"/>
                  </a:schemeClr>
                </a:solidFill>
              </a:rPr>
              <a:t>ka</a:t>
            </a:r>
            <a:r>
              <a:rPr lang="en-US" altLang="ko-KR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ko-KR" dirty="0" err="1">
                <a:solidFill>
                  <a:schemeClr val="bg1">
                    <a:lumMod val="65000"/>
                  </a:schemeClr>
                </a:solidFill>
              </a:rPr>
              <a:t>sa</a:t>
            </a:r>
            <a:r>
              <a:rPr lang="en-US" altLang="ko-KR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ko-KR" dirty="0" err="1">
                <a:solidFill>
                  <a:schemeClr val="bg1">
                    <a:lumMod val="65000"/>
                  </a:schemeClr>
                </a:solidFill>
              </a:rPr>
              <a:t>bundok</a:t>
            </a:r>
            <a:r>
              <a:rPr lang="en-US" altLang="ko-KR" dirty="0">
                <a:solidFill>
                  <a:schemeClr val="bg1">
                    <a:lumMod val="65000"/>
                  </a:schemeClr>
                </a:solidFill>
              </a:rPr>
              <a:t> at </a:t>
            </a:r>
            <a:r>
              <a:rPr lang="en-US" altLang="ko-KR" dirty="0" err="1">
                <a:solidFill>
                  <a:schemeClr val="bg1">
                    <a:lumMod val="65000"/>
                  </a:schemeClr>
                </a:solidFill>
              </a:rPr>
              <a:t>dagat</a:t>
            </a:r>
            <a:r>
              <a:rPr lang="en-US" altLang="ko-KR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altLang="ko-KR" dirty="0" err="1">
                <a:solidFill>
                  <a:schemeClr val="bg1">
                    <a:lumMod val="65000"/>
                  </a:schemeClr>
                </a:solidFill>
              </a:rPr>
              <a:t>negosyo</a:t>
            </a:r>
            <a:r>
              <a:rPr lang="en-US" altLang="ko-KR" dirty="0">
                <a:solidFill>
                  <a:schemeClr val="bg1">
                    <a:lumMod val="65000"/>
                  </a:schemeClr>
                </a:solidFill>
              </a:rPr>
              <a:t> at downtown at </a:t>
            </a:r>
            <a:r>
              <a:rPr lang="en-US" altLang="ko-KR" dirty="0" err="1">
                <a:solidFill>
                  <a:schemeClr val="bg1">
                    <a:lumMod val="65000"/>
                  </a:schemeClr>
                </a:solidFill>
              </a:rPr>
              <a:t>mga</a:t>
            </a:r>
            <a:r>
              <a:rPr lang="en-US" altLang="ko-KR" dirty="0">
                <a:solidFill>
                  <a:schemeClr val="bg1">
                    <a:lumMod val="65000"/>
                  </a:schemeClr>
                </a:solidFill>
              </a:rPr>
              <a:t> fishing village </a:t>
            </a:r>
            <a:r>
              <a:rPr lang="en-US" altLang="ko-KR" dirty="0" err="1">
                <a:solidFill>
                  <a:schemeClr val="bg1">
                    <a:lumMod val="65000"/>
                  </a:schemeClr>
                </a:solidFill>
              </a:rPr>
              <a:t>nang</a:t>
            </a:r>
            <a:r>
              <a:rPr lang="en-US" altLang="ko-KR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ko-KR" dirty="0" err="1">
                <a:solidFill>
                  <a:schemeClr val="bg1">
                    <a:lumMod val="65000"/>
                  </a:schemeClr>
                </a:solidFill>
              </a:rPr>
              <a:t>magkasama</a:t>
            </a:r>
            <a:endParaRPr lang="ko-KR" alt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6" name="직사각형 25"/>
          <p:cNvSpPr/>
          <p:nvPr/>
        </p:nvSpPr>
        <p:spPr>
          <a:xfrm>
            <a:off x="7075341" y="2279224"/>
            <a:ext cx="3886200" cy="6152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solidFill>
                  <a:schemeClr val="tx1"/>
                </a:solidFill>
              </a:rPr>
              <a:t>General Overview ng Dong-</a:t>
            </a:r>
            <a:r>
              <a:rPr lang="en-US" altLang="ko-KR" dirty="0" err="1">
                <a:solidFill>
                  <a:schemeClr val="tx1"/>
                </a:solidFill>
              </a:rPr>
              <a:t>gu</a:t>
            </a:r>
            <a:r>
              <a:rPr lang="en-US" altLang="ko-KR" dirty="0">
                <a:solidFill>
                  <a:schemeClr val="tx1"/>
                </a:solidFill>
              </a:rPr>
              <a:t> Ulsan</a:t>
            </a:r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0668000" y="8355568"/>
            <a:ext cx="38338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5447838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/>
          <p:cNvSpPr/>
          <p:nvPr/>
        </p:nvSpPr>
        <p:spPr>
          <a:xfrm>
            <a:off x="0" y="0"/>
            <a:ext cx="18288000" cy="2171700"/>
          </a:xfrm>
          <a:prstGeom prst="rect">
            <a:avLst/>
          </a:prstGeom>
          <a:solidFill>
            <a:srgbClr val="AECF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모서리가 둥근 직사각형 3"/>
          <p:cNvSpPr/>
          <p:nvPr/>
        </p:nvSpPr>
        <p:spPr>
          <a:xfrm>
            <a:off x="3851412" y="2983260"/>
            <a:ext cx="4212468" cy="864096"/>
          </a:xfrm>
          <a:prstGeom prst="roundRect">
            <a:avLst/>
          </a:prstGeom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971800" y="2400302"/>
            <a:ext cx="6041232" cy="7770338"/>
          </a:xfrm>
        </p:spPr>
        <p:txBody>
          <a:bodyPr/>
          <a:lstStyle/>
          <a:p>
            <a:pPr marL="0" indent="0" algn="ctr">
              <a:buNone/>
            </a:pPr>
            <a:endParaRPr lang="en-US" altLang="ko-KR" sz="3600" dirty="0"/>
          </a:p>
          <a:p>
            <a:pPr marL="0" indent="0" algn="ctr">
              <a:buNone/>
            </a:pPr>
            <a:r>
              <a:rPr lang="en-US" altLang="ko-KR" sz="2200" b="1" dirty="0" err="1"/>
              <a:t>Nakapirming</a:t>
            </a:r>
            <a:r>
              <a:rPr lang="en-US" altLang="ko-KR" sz="2200" b="1" dirty="0"/>
              <a:t> CCTV para </a:t>
            </a:r>
          </a:p>
          <a:p>
            <a:pPr marL="0" indent="0" algn="ctr">
              <a:buNone/>
            </a:pPr>
            <a:r>
              <a:rPr lang="en-US" altLang="ko-KR" sz="2200" b="1" dirty="0" err="1"/>
              <a:t>Panghuli</a:t>
            </a:r>
            <a:endParaRPr lang="en-US" altLang="ko-KR" sz="2200" b="1" dirty="0"/>
          </a:p>
          <a:p>
            <a:pPr marL="0" indent="0" algn="just">
              <a:buNone/>
            </a:pPr>
            <a:endParaRPr lang="en-US" altLang="en-US" sz="2500" b="1" dirty="0"/>
          </a:p>
          <a:p>
            <a:pPr marL="0" indent="0" algn="ctr">
              <a:buNone/>
            </a:pPr>
            <a:r>
              <a:rPr lang="en-GB" altLang="en-US" sz="3000" dirty="0"/>
              <a:t>09:00 ~ 21:00 </a:t>
            </a:r>
            <a:r>
              <a:rPr lang="en-US" altLang="en-US" sz="3000" dirty="0" err="1"/>
              <a:t>Oras</a:t>
            </a:r>
            <a:r>
              <a:rPr lang="en-US" altLang="en-US" sz="3000" dirty="0"/>
              <a:t> ng </a:t>
            </a:r>
            <a:r>
              <a:rPr lang="en-US" altLang="en-US" sz="3000" dirty="0" err="1"/>
              <a:t>panghuhuli</a:t>
            </a:r>
            <a:r>
              <a:rPr lang="ko-KR" altLang="en-US" sz="3000" dirty="0"/>
              <a:t> </a:t>
            </a:r>
            <a:r>
              <a:rPr lang="en-US" altLang="ko-KR" sz="2400" dirty="0"/>
              <a:t>(</a:t>
            </a:r>
            <a:r>
              <a:rPr lang="en-US" altLang="ko-KR" sz="2400" dirty="0" err="1"/>
              <a:t>Kabilang</a:t>
            </a:r>
            <a:r>
              <a:rPr lang="en-US" altLang="ko-KR" sz="2400" dirty="0"/>
              <a:t> </a:t>
            </a:r>
            <a:r>
              <a:rPr lang="en-US" altLang="ko-KR" sz="2400" dirty="0" err="1"/>
              <a:t>ang</a:t>
            </a:r>
            <a:r>
              <a:rPr lang="en-US" altLang="ko-KR" sz="2400" dirty="0"/>
              <a:t> weekends)</a:t>
            </a:r>
          </a:p>
          <a:p>
            <a:pPr marL="0" indent="0" algn="r">
              <a:buNone/>
            </a:pPr>
            <a:r>
              <a:rPr lang="en-US" altLang="ko-KR" sz="2100" dirty="0"/>
              <a:t>※ </a:t>
            </a:r>
            <a:r>
              <a:rPr lang="en-US" altLang="ko-KR" sz="2100" dirty="0" err="1"/>
              <a:t>Pinagpapaliban</a:t>
            </a:r>
            <a:r>
              <a:rPr lang="en-US" altLang="ko-KR" sz="2100" dirty="0"/>
              <a:t> </a:t>
            </a:r>
            <a:r>
              <a:rPr lang="en-US" altLang="ko-KR" sz="2100" dirty="0" err="1"/>
              <a:t>pag</a:t>
            </a:r>
            <a:r>
              <a:rPr lang="en-US" altLang="ko-KR" sz="2100" dirty="0"/>
              <a:t> </a:t>
            </a:r>
            <a:r>
              <a:rPr lang="en-US" altLang="ko-KR" sz="2100" dirty="0" err="1"/>
              <a:t>tanghalian</a:t>
            </a:r>
            <a:r>
              <a:rPr lang="en-US" altLang="ko-KR" sz="2100" dirty="0"/>
              <a:t>: 11:30 ~ 14:00</a:t>
            </a:r>
            <a:endParaRPr lang="en-US" altLang="en-US" sz="2100" dirty="0"/>
          </a:p>
          <a:p>
            <a:pPr marL="0" indent="0" algn="ctr">
              <a:buNone/>
            </a:pPr>
            <a:endParaRPr lang="en-US" altLang="ko-KR" sz="2400" dirty="0"/>
          </a:p>
          <a:p>
            <a:pPr marL="0" indent="0" algn="ctr">
              <a:buNone/>
            </a:pPr>
            <a:r>
              <a:rPr lang="en-US" altLang="ko-KR" sz="2200" dirty="0" err="1"/>
              <a:t>Bilang</a:t>
            </a:r>
            <a:r>
              <a:rPr lang="en-US" altLang="ko-KR" sz="2200" dirty="0"/>
              <a:t> ng </a:t>
            </a:r>
            <a:r>
              <a:rPr lang="en-US" altLang="ko-KR" sz="2200" dirty="0" err="1"/>
              <a:t>cctv</a:t>
            </a:r>
            <a:r>
              <a:rPr lang="en-US" altLang="ko-KR" sz="2200" dirty="0"/>
              <a:t> unit </a:t>
            </a:r>
            <a:r>
              <a:rPr lang="en-US" altLang="ko-KR" sz="2200" dirty="0" err="1"/>
              <a:t>sa</a:t>
            </a:r>
            <a:r>
              <a:rPr lang="en-US" altLang="ko-KR" sz="2200" dirty="0"/>
              <a:t> Ulsan </a:t>
            </a:r>
            <a:r>
              <a:rPr lang="en-US" altLang="ko-KR" sz="2200" dirty="0" err="1"/>
              <a:t>donggu</a:t>
            </a:r>
            <a:r>
              <a:rPr lang="en-US" altLang="ko-KR" sz="2200" dirty="0"/>
              <a:t> Metropolitan city : 27Piraso</a:t>
            </a:r>
            <a:endParaRPr lang="en-GB" altLang="en-US" sz="2200" dirty="0"/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6776245"/>
            <a:ext cx="5325598" cy="3614205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0873" y="2497189"/>
            <a:ext cx="5895837" cy="7576565"/>
          </a:xfrm>
          <a:prstGeom prst="rect">
            <a:avLst/>
          </a:prstGeom>
        </p:spPr>
      </p:pic>
      <p:pic>
        <p:nvPicPr>
          <p:cNvPr id="8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25600" y="-57150"/>
            <a:ext cx="3962400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제목 1"/>
          <p:cNvSpPr txBox="1">
            <a:spLocks/>
          </p:cNvSpPr>
          <p:nvPr/>
        </p:nvSpPr>
        <p:spPr>
          <a:xfrm>
            <a:off x="838200" y="495300"/>
            <a:ext cx="13754100" cy="10668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ko-KR" sz="4500" dirty="0">
                <a:latin typeface="HY견고딕" panose="02030600000101010101" pitchFamily="18" charset="-127"/>
                <a:ea typeface="HY견고딕" panose="02030600000101010101" pitchFamily="18" charset="-127"/>
              </a:rPr>
              <a:t>Illegal </a:t>
            </a:r>
            <a:r>
              <a:rPr lang="en-US" altLang="ko-KR" sz="4500" dirty="0" err="1">
                <a:latin typeface="HY견고딕" panose="02030600000101010101" pitchFamily="18" charset="-127"/>
                <a:ea typeface="HY견고딕" panose="02030600000101010101" pitchFamily="18" charset="-127"/>
              </a:rPr>
              <a:t>na</a:t>
            </a:r>
            <a:r>
              <a:rPr lang="en-US" altLang="ko-KR" sz="4500" dirty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4500" dirty="0" err="1">
                <a:latin typeface="HY견고딕" panose="02030600000101010101" pitchFamily="18" charset="-127"/>
                <a:ea typeface="HY견고딕" panose="02030600000101010101" pitchFamily="18" charset="-127"/>
              </a:rPr>
              <a:t>pag</a:t>
            </a:r>
            <a:r>
              <a:rPr lang="en-US" altLang="ko-KR" sz="4500" dirty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4500" dirty="0" err="1">
                <a:latin typeface="HY견고딕" panose="02030600000101010101" pitchFamily="18" charset="-127"/>
                <a:ea typeface="HY견고딕" panose="02030600000101010101" pitchFamily="18" charset="-127"/>
              </a:rPr>
              <a:t>parada</a:t>
            </a:r>
            <a:r>
              <a:rPr lang="en-US" altLang="ko-KR" sz="5400" dirty="0">
                <a:latin typeface="HY견고딕" panose="02030600000101010101" pitchFamily="18" charset="-127"/>
                <a:ea typeface="HY견고딕" panose="02030600000101010101" pitchFamily="18" charset="-127"/>
              </a:rPr>
              <a:t>· </a:t>
            </a:r>
            <a:r>
              <a:rPr lang="en-US" altLang="ko-KR" sz="4500" dirty="0">
                <a:latin typeface="HY견고딕" panose="02030600000101010101" pitchFamily="18" charset="-127"/>
                <a:ea typeface="HY견고딕" panose="02030600000101010101" pitchFamily="18" charset="-127"/>
              </a:rPr>
              <a:t>Uri at </a:t>
            </a:r>
            <a:r>
              <a:rPr lang="en-US" altLang="ko-KR" sz="4500" dirty="0" err="1">
                <a:latin typeface="HY견고딕" panose="02030600000101010101" pitchFamily="18" charset="-127"/>
                <a:ea typeface="HY견고딕" panose="02030600000101010101" pitchFamily="18" charset="-127"/>
              </a:rPr>
              <a:t>oras</a:t>
            </a:r>
            <a:r>
              <a:rPr lang="en-US" altLang="ko-KR" sz="4500" dirty="0">
                <a:latin typeface="HY견고딕" panose="02030600000101010101" pitchFamily="18" charset="-127"/>
                <a:ea typeface="HY견고딕" panose="02030600000101010101" pitchFamily="18" charset="-127"/>
              </a:rPr>
              <a:t> ng </a:t>
            </a:r>
            <a:r>
              <a:rPr lang="en-US" altLang="ko-KR" sz="4500" dirty="0" err="1">
                <a:latin typeface="HY견고딕" panose="02030600000101010101" pitchFamily="18" charset="-127"/>
                <a:ea typeface="HY견고딕" panose="02030600000101010101" pitchFamily="18" charset="-127"/>
              </a:rPr>
              <a:t>pagpapatupad</a:t>
            </a:r>
            <a:r>
              <a:rPr lang="en-US" altLang="ko-KR" sz="4500" dirty="0">
                <a:latin typeface="HY견고딕" panose="02030600000101010101" pitchFamily="18" charset="-127"/>
                <a:ea typeface="HY견고딕" panose="02030600000101010101" pitchFamily="18" charset="-127"/>
              </a:rPr>
              <a:t> ng </a:t>
            </a:r>
            <a:r>
              <a:rPr lang="en-US" altLang="ko-KR" sz="4500" dirty="0" err="1">
                <a:latin typeface="HY견고딕" panose="02030600000101010101" pitchFamily="18" charset="-127"/>
                <a:ea typeface="HY견고딕" panose="02030600000101010101" pitchFamily="18" charset="-127"/>
              </a:rPr>
              <a:t>paghinto</a:t>
            </a:r>
            <a:r>
              <a:rPr lang="en-US" altLang="ko-KR" sz="4500" dirty="0">
                <a:latin typeface="HY견고딕" panose="02030600000101010101" pitchFamily="18" charset="-127"/>
                <a:ea typeface="HY견고딕" panose="02030600000101010101" pitchFamily="18" charset="-127"/>
              </a:rPr>
              <a:t> ng </a:t>
            </a:r>
            <a:r>
              <a:rPr lang="en-US" altLang="ko-KR" sz="4500" dirty="0" err="1">
                <a:latin typeface="HY견고딕" panose="02030600000101010101" pitchFamily="18" charset="-127"/>
                <a:ea typeface="HY견고딕" panose="02030600000101010101" pitchFamily="18" charset="-127"/>
              </a:rPr>
              <a:t>trapiko</a:t>
            </a:r>
            <a:endParaRPr lang="ko-KR" altLang="en-US" sz="45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077943103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직사각형 9"/>
          <p:cNvSpPr/>
          <p:nvPr/>
        </p:nvSpPr>
        <p:spPr>
          <a:xfrm>
            <a:off x="0" y="0"/>
            <a:ext cx="18288000" cy="2171700"/>
          </a:xfrm>
          <a:prstGeom prst="rect">
            <a:avLst/>
          </a:prstGeom>
          <a:solidFill>
            <a:srgbClr val="AECF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3500" b="1" dirty="0">
                <a:solidFill>
                  <a:schemeClr val="tx1"/>
                </a:solidFill>
              </a:rPr>
              <a:t>     Illegal </a:t>
            </a:r>
            <a:r>
              <a:rPr lang="en-US" altLang="ko-KR" sz="3500" b="1" dirty="0" err="1">
                <a:solidFill>
                  <a:schemeClr val="tx1"/>
                </a:solidFill>
              </a:rPr>
              <a:t>na</a:t>
            </a:r>
            <a:r>
              <a:rPr lang="en-US" altLang="ko-KR" sz="3500" b="1" dirty="0">
                <a:solidFill>
                  <a:schemeClr val="tx1"/>
                </a:solidFill>
              </a:rPr>
              <a:t> </a:t>
            </a:r>
            <a:r>
              <a:rPr lang="en-US" altLang="ko-KR" sz="3500" b="1" dirty="0" err="1">
                <a:solidFill>
                  <a:schemeClr val="tx1"/>
                </a:solidFill>
              </a:rPr>
              <a:t>pag</a:t>
            </a:r>
            <a:r>
              <a:rPr lang="en-US" altLang="ko-KR" sz="3500" b="1" dirty="0">
                <a:solidFill>
                  <a:schemeClr val="tx1"/>
                </a:solidFill>
              </a:rPr>
              <a:t> </a:t>
            </a:r>
            <a:r>
              <a:rPr lang="en-US" altLang="ko-KR" sz="3500" b="1" dirty="0" err="1">
                <a:solidFill>
                  <a:schemeClr val="tx1"/>
                </a:solidFill>
              </a:rPr>
              <a:t>parada</a:t>
            </a:r>
            <a:r>
              <a:rPr lang="en-US" altLang="ko-KR" sz="3500" b="1" dirty="0">
                <a:solidFill>
                  <a:schemeClr val="tx1"/>
                </a:solidFill>
              </a:rPr>
              <a:t>· Uri at </a:t>
            </a:r>
            <a:r>
              <a:rPr lang="en-US" altLang="ko-KR" sz="3500" b="1" dirty="0" err="1">
                <a:solidFill>
                  <a:schemeClr val="tx1"/>
                </a:solidFill>
              </a:rPr>
              <a:t>oras</a:t>
            </a:r>
            <a:r>
              <a:rPr lang="en-US" altLang="ko-KR" sz="3500" b="1" dirty="0">
                <a:solidFill>
                  <a:schemeClr val="tx1"/>
                </a:solidFill>
              </a:rPr>
              <a:t> ng </a:t>
            </a:r>
            <a:r>
              <a:rPr lang="en-US" altLang="ko-KR" sz="3500" b="1" dirty="0" err="1">
                <a:solidFill>
                  <a:schemeClr val="tx1"/>
                </a:solidFill>
              </a:rPr>
              <a:t>pagpapatupad</a:t>
            </a:r>
            <a:r>
              <a:rPr lang="en-US" altLang="ko-KR" sz="3500" b="1" dirty="0">
                <a:solidFill>
                  <a:schemeClr val="tx1"/>
                </a:solidFill>
              </a:rPr>
              <a:t> ng </a:t>
            </a:r>
            <a:r>
              <a:rPr lang="en-US" altLang="ko-KR" sz="3500" b="1" dirty="0" err="1">
                <a:solidFill>
                  <a:schemeClr val="tx1"/>
                </a:solidFill>
              </a:rPr>
              <a:t>paghinto</a:t>
            </a:r>
            <a:r>
              <a:rPr lang="en-US" altLang="ko-KR" sz="3500" b="1" dirty="0">
                <a:solidFill>
                  <a:schemeClr val="tx1"/>
                </a:solidFill>
              </a:rPr>
              <a:t> ng </a:t>
            </a:r>
            <a:r>
              <a:rPr lang="en-US" altLang="ko-KR" sz="3500" b="1" dirty="0" err="1">
                <a:solidFill>
                  <a:schemeClr val="tx1"/>
                </a:solidFill>
              </a:rPr>
              <a:t>trapiko</a:t>
            </a:r>
            <a:endParaRPr lang="en-US" altLang="ko-KR" sz="3500" b="1" dirty="0">
              <a:solidFill>
                <a:schemeClr val="tx1"/>
              </a:solidFill>
            </a:endParaRPr>
          </a:p>
        </p:txBody>
      </p:sp>
      <p:sp>
        <p:nvSpPr>
          <p:cNvPr id="11" name="제목 1"/>
          <p:cNvSpPr txBox="1">
            <a:spLocks/>
          </p:cNvSpPr>
          <p:nvPr/>
        </p:nvSpPr>
        <p:spPr>
          <a:xfrm>
            <a:off x="838200" y="495300"/>
            <a:ext cx="13754100" cy="10668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ko-KR" altLang="en-US" sz="54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8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25600" y="-57150"/>
            <a:ext cx="3962400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모서리가 둥근 직사각형 3"/>
          <p:cNvSpPr/>
          <p:nvPr/>
        </p:nvSpPr>
        <p:spPr>
          <a:xfrm>
            <a:off x="3851412" y="2983260"/>
            <a:ext cx="4212468" cy="864096"/>
          </a:xfrm>
          <a:prstGeom prst="roundRect">
            <a:avLst/>
          </a:prstGeom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971800" y="2400302"/>
            <a:ext cx="6041232" cy="7770338"/>
          </a:xfrm>
        </p:spPr>
        <p:txBody>
          <a:bodyPr/>
          <a:lstStyle/>
          <a:p>
            <a:pPr marL="0" indent="0" algn="ctr">
              <a:buNone/>
            </a:pPr>
            <a:endParaRPr lang="en-US" altLang="ko-KR" sz="3600" dirty="0"/>
          </a:p>
          <a:p>
            <a:pPr marL="0" indent="0" algn="ctr">
              <a:buNone/>
            </a:pPr>
            <a:r>
              <a:rPr lang="en-US" altLang="ko-KR" sz="2500" b="1" dirty="0" err="1"/>
              <a:t>Panghuhuli</a:t>
            </a:r>
            <a:r>
              <a:rPr lang="en-US" altLang="ko-KR" sz="2500" b="1" dirty="0"/>
              <a:t> ng Mobile</a:t>
            </a:r>
            <a:r>
              <a:rPr lang="ko-KR" altLang="en-US" sz="2500" b="1" dirty="0"/>
              <a:t> </a:t>
            </a:r>
            <a:r>
              <a:rPr lang="en-US" altLang="ko-KR" sz="2500" b="1" dirty="0"/>
              <a:t>CCTV </a:t>
            </a:r>
          </a:p>
          <a:p>
            <a:pPr marL="0" indent="0" algn="just">
              <a:buNone/>
            </a:pPr>
            <a:endParaRPr lang="en-US" altLang="en-US" sz="3600" dirty="0"/>
          </a:p>
          <a:p>
            <a:pPr marL="0" indent="0" algn="ctr">
              <a:buNone/>
            </a:pPr>
            <a:r>
              <a:rPr lang="en-GB" altLang="en-US" sz="3000" dirty="0"/>
              <a:t>09:00 ~ 18:00 </a:t>
            </a:r>
            <a:r>
              <a:rPr lang="en-US" altLang="en-US" sz="3000" dirty="0"/>
              <a:t>Weekdays</a:t>
            </a:r>
            <a:r>
              <a:rPr lang="en-US" altLang="ko-KR" sz="2400" dirty="0"/>
              <a:t>(Hindi </a:t>
            </a:r>
            <a:r>
              <a:rPr lang="en-US" altLang="ko-KR" sz="2400" dirty="0" err="1"/>
              <a:t>kasama</a:t>
            </a:r>
            <a:r>
              <a:rPr lang="en-US" altLang="ko-KR" sz="2400" dirty="0"/>
              <a:t> </a:t>
            </a:r>
            <a:r>
              <a:rPr lang="en-US" altLang="ko-KR" sz="2400" dirty="0" err="1"/>
              <a:t>ang</a:t>
            </a:r>
            <a:r>
              <a:rPr lang="en-US" altLang="ko-KR" sz="2400" dirty="0"/>
              <a:t> Weekends )</a:t>
            </a:r>
          </a:p>
          <a:p>
            <a:pPr marL="0" indent="0" algn="r">
              <a:buNone/>
            </a:pPr>
            <a:r>
              <a:rPr lang="en-US" altLang="ko-KR" sz="2100" dirty="0"/>
              <a:t>※ </a:t>
            </a:r>
            <a:r>
              <a:rPr lang="en-US" altLang="ko-KR" sz="2100" dirty="0" err="1"/>
              <a:t>Pinagpapaliban</a:t>
            </a:r>
            <a:r>
              <a:rPr lang="en-US" altLang="ko-KR" sz="2100" dirty="0"/>
              <a:t> </a:t>
            </a:r>
            <a:r>
              <a:rPr lang="en-US" altLang="ko-KR" sz="2100" dirty="0" err="1"/>
              <a:t>pag</a:t>
            </a:r>
            <a:r>
              <a:rPr lang="en-US" altLang="ko-KR" sz="2100" dirty="0"/>
              <a:t> </a:t>
            </a:r>
            <a:r>
              <a:rPr lang="en-US" altLang="ko-KR" sz="2100" dirty="0" err="1"/>
              <a:t>tanghali</a:t>
            </a:r>
            <a:r>
              <a:rPr lang="en-US" altLang="ko-KR" sz="2100" dirty="0"/>
              <a:t>: 11:30 ~ 14:00</a:t>
            </a:r>
            <a:endParaRPr lang="en-US" altLang="en-US" sz="2100" dirty="0"/>
          </a:p>
          <a:p>
            <a:pPr marL="0" indent="0" algn="ctr">
              <a:buNone/>
            </a:pPr>
            <a:endParaRPr lang="en-US" altLang="ko-KR" sz="2400" dirty="0"/>
          </a:p>
          <a:p>
            <a:pPr marL="0" indent="0" algn="ctr">
              <a:buNone/>
            </a:pPr>
            <a:r>
              <a:rPr lang="en-US" altLang="ko-KR" sz="2400" dirty="0"/>
              <a:t>Ulsan metropolitan city Mobile CCTV: 3Piraso</a:t>
            </a:r>
            <a:endParaRPr lang="en-GB" altLang="en-US" sz="2400" dirty="0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412" y="6439646"/>
            <a:ext cx="4511055" cy="3381641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2081" y="2983264"/>
            <a:ext cx="6632504" cy="6838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865356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직사각형 9"/>
          <p:cNvSpPr/>
          <p:nvPr/>
        </p:nvSpPr>
        <p:spPr>
          <a:xfrm>
            <a:off x="0" y="0"/>
            <a:ext cx="18288000" cy="2171700"/>
          </a:xfrm>
          <a:prstGeom prst="rect">
            <a:avLst/>
          </a:prstGeom>
          <a:solidFill>
            <a:srgbClr val="AECF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제목 1"/>
          <p:cNvSpPr txBox="1">
            <a:spLocks/>
          </p:cNvSpPr>
          <p:nvPr/>
        </p:nvSpPr>
        <p:spPr>
          <a:xfrm>
            <a:off x="838200" y="495300"/>
            <a:ext cx="13754100" cy="10668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ko-KR" sz="4000" dirty="0">
                <a:latin typeface="HY견고딕" panose="02030600000101010101" pitchFamily="18" charset="-127"/>
                <a:ea typeface="HY견고딕" panose="02030600000101010101" pitchFamily="18" charset="-127"/>
              </a:rPr>
              <a:t>Illegal </a:t>
            </a:r>
            <a:r>
              <a:rPr lang="en-US" altLang="ko-KR" sz="4000" dirty="0" err="1">
                <a:latin typeface="HY견고딕" panose="02030600000101010101" pitchFamily="18" charset="-127"/>
                <a:ea typeface="HY견고딕" panose="02030600000101010101" pitchFamily="18" charset="-127"/>
              </a:rPr>
              <a:t>na</a:t>
            </a:r>
            <a:r>
              <a:rPr lang="en-US" altLang="ko-KR" sz="4000" dirty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4000" dirty="0" err="1">
                <a:latin typeface="HY견고딕" panose="02030600000101010101" pitchFamily="18" charset="-127"/>
                <a:ea typeface="HY견고딕" panose="02030600000101010101" pitchFamily="18" charset="-127"/>
              </a:rPr>
              <a:t>pag</a:t>
            </a:r>
            <a:r>
              <a:rPr lang="en-US" altLang="ko-KR" sz="4000" dirty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4000" dirty="0" err="1">
                <a:latin typeface="HY견고딕" panose="02030600000101010101" pitchFamily="18" charset="-127"/>
                <a:ea typeface="HY견고딕" panose="02030600000101010101" pitchFamily="18" charset="-127"/>
              </a:rPr>
              <a:t>parada</a:t>
            </a:r>
            <a:r>
              <a:rPr lang="en-US" altLang="ko-KR" sz="4000" dirty="0">
                <a:latin typeface="HY견고딕" panose="02030600000101010101" pitchFamily="18" charset="-127"/>
                <a:ea typeface="HY견고딕" panose="02030600000101010101" pitchFamily="18" charset="-127"/>
              </a:rPr>
              <a:t>· Uri at </a:t>
            </a:r>
            <a:r>
              <a:rPr lang="en-US" altLang="ko-KR" sz="4000" dirty="0" err="1">
                <a:latin typeface="HY견고딕" panose="02030600000101010101" pitchFamily="18" charset="-127"/>
                <a:ea typeface="HY견고딕" panose="02030600000101010101" pitchFamily="18" charset="-127"/>
              </a:rPr>
              <a:t>oras</a:t>
            </a:r>
            <a:r>
              <a:rPr lang="en-US" altLang="ko-KR" sz="4000" dirty="0">
                <a:latin typeface="HY견고딕" panose="02030600000101010101" pitchFamily="18" charset="-127"/>
                <a:ea typeface="HY견고딕" panose="02030600000101010101" pitchFamily="18" charset="-127"/>
              </a:rPr>
              <a:t> ng </a:t>
            </a:r>
            <a:r>
              <a:rPr lang="en-US" altLang="ko-KR" sz="4000" dirty="0" err="1">
                <a:latin typeface="HY견고딕" panose="02030600000101010101" pitchFamily="18" charset="-127"/>
                <a:ea typeface="HY견고딕" panose="02030600000101010101" pitchFamily="18" charset="-127"/>
              </a:rPr>
              <a:t>pagpapatupad</a:t>
            </a:r>
            <a:r>
              <a:rPr lang="en-US" altLang="ko-KR" sz="4000" dirty="0">
                <a:latin typeface="HY견고딕" panose="02030600000101010101" pitchFamily="18" charset="-127"/>
                <a:ea typeface="HY견고딕" panose="02030600000101010101" pitchFamily="18" charset="-127"/>
              </a:rPr>
              <a:t> ng </a:t>
            </a:r>
            <a:r>
              <a:rPr lang="en-US" altLang="ko-KR" sz="4000" dirty="0" err="1">
                <a:latin typeface="HY견고딕" panose="02030600000101010101" pitchFamily="18" charset="-127"/>
                <a:ea typeface="HY견고딕" panose="02030600000101010101" pitchFamily="18" charset="-127"/>
              </a:rPr>
              <a:t>paghinto</a:t>
            </a:r>
            <a:r>
              <a:rPr lang="en-US" altLang="ko-KR" sz="4000" dirty="0">
                <a:latin typeface="HY견고딕" panose="02030600000101010101" pitchFamily="18" charset="-127"/>
                <a:ea typeface="HY견고딕" panose="02030600000101010101" pitchFamily="18" charset="-127"/>
              </a:rPr>
              <a:t> ng </a:t>
            </a:r>
            <a:r>
              <a:rPr lang="en-US" altLang="ko-KR" sz="4000" dirty="0" err="1">
                <a:latin typeface="HY견고딕" panose="02030600000101010101" pitchFamily="18" charset="-127"/>
                <a:ea typeface="HY견고딕" panose="02030600000101010101" pitchFamily="18" charset="-127"/>
              </a:rPr>
              <a:t>trapiko</a:t>
            </a:r>
            <a:endParaRPr lang="en-US" altLang="ko-KR" sz="40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8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25600" y="-57150"/>
            <a:ext cx="3962400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모서리가 둥근 직사각형 3"/>
          <p:cNvSpPr/>
          <p:nvPr/>
        </p:nvSpPr>
        <p:spPr>
          <a:xfrm>
            <a:off x="3851412" y="2983260"/>
            <a:ext cx="4212468" cy="864096"/>
          </a:xfrm>
          <a:prstGeom prst="roundRect">
            <a:avLst/>
          </a:prstGeom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971800" y="2400302"/>
            <a:ext cx="6041232" cy="7770338"/>
          </a:xfrm>
        </p:spPr>
        <p:txBody>
          <a:bodyPr/>
          <a:lstStyle/>
          <a:p>
            <a:pPr marL="0" indent="0" algn="ctr">
              <a:buNone/>
            </a:pPr>
            <a:endParaRPr lang="en-US" altLang="ko-KR" sz="3600" dirty="0"/>
          </a:p>
          <a:p>
            <a:pPr marL="0" indent="0" algn="ctr">
              <a:buNone/>
            </a:pPr>
            <a:r>
              <a:rPr lang="ko-KR" altLang="en-US" sz="3600" dirty="0"/>
              <a:t> </a:t>
            </a:r>
            <a:r>
              <a:rPr lang="en-US" altLang="ko-KR" sz="3600" dirty="0"/>
              <a:t>CCTV Sa </a:t>
            </a:r>
            <a:r>
              <a:rPr lang="en-US" altLang="ko-KR" sz="3600" dirty="0" err="1"/>
              <a:t>taas</a:t>
            </a:r>
            <a:r>
              <a:rPr lang="en-US" altLang="ko-KR" sz="3600" dirty="0"/>
              <a:t> ng bus</a:t>
            </a:r>
            <a:endParaRPr lang="en-US" altLang="ko-KR" dirty="0"/>
          </a:p>
          <a:p>
            <a:pPr marL="0" indent="0" algn="just">
              <a:buNone/>
            </a:pPr>
            <a:endParaRPr lang="en-US" altLang="en-US" sz="3600" dirty="0"/>
          </a:p>
          <a:p>
            <a:pPr marL="0" indent="0" algn="ctr">
              <a:buNone/>
            </a:pPr>
            <a:r>
              <a:rPr lang="en-GB" altLang="en-US" sz="3000" dirty="0"/>
              <a:t>07:30 ~ 20:00 </a:t>
            </a:r>
            <a:r>
              <a:rPr lang="en-US" altLang="en-US" sz="2200" dirty="0"/>
              <a:t>Lunes-</a:t>
            </a:r>
            <a:r>
              <a:rPr lang="en-US" altLang="en-US" sz="2200" dirty="0" err="1"/>
              <a:t>Biyernes</a:t>
            </a:r>
            <a:r>
              <a:rPr lang="en-US" altLang="ko-KR" sz="2200" dirty="0"/>
              <a:t>(Hindi </a:t>
            </a:r>
            <a:r>
              <a:rPr lang="en-US" altLang="ko-KR" sz="2200" dirty="0" err="1"/>
              <a:t>kasama</a:t>
            </a:r>
            <a:r>
              <a:rPr lang="en-US" altLang="ko-KR" sz="2200" dirty="0"/>
              <a:t> </a:t>
            </a:r>
            <a:r>
              <a:rPr lang="en-US" altLang="ko-KR" sz="2200" dirty="0" err="1"/>
              <a:t>ang</a:t>
            </a:r>
            <a:r>
              <a:rPr lang="en-US" altLang="ko-KR" sz="2200" dirty="0"/>
              <a:t> </a:t>
            </a:r>
            <a:r>
              <a:rPr lang="en-US" altLang="ko-KR" sz="2200" dirty="0" err="1"/>
              <a:t>sabado</a:t>
            </a:r>
            <a:r>
              <a:rPr lang="en-US" altLang="ko-KR" sz="2200" dirty="0"/>
              <a:t> at </a:t>
            </a:r>
            <a:r>
              <a:rPr lang="en-US" altLang="ko-KR" sz="2200" dirty="0" err="1"/>
              <a:t>linggo</a:t>
            </a:r>
            <a:r>
              <a:rPr lang="en-US" altLang="ko-KR" sz="2200" dirty="0"/>
              <a:t>)</a:t>
            </a:r>
          </a:p>
          <a:p>
            <a:pPr marL="0" indent="0" algn="r">
              <a:buNone/>
            </a:pPr>
            <a:r>
              <a:rPr lang="en-US" altLang="ko-KR" sz="2100" dirty="0"/>
              <a:t>※ </a:t>
            </a:r>
            <a:r>
              <a:rPr lang="en-US" altLang="ko-KR" sz="2100" dirty="0" err="1"/>
              <a:t>Pinagpapaliban</a:t>
            </a:r>
            <a:r>
              <a:rPr lang="en-US" altLang="ko-KR" sz="2100" dirty="0"/>
              <a:t> </a:t>
            </a:r>
            <a:r>
              <a:rPr lang="en-US" altLang="ko-KR" sz="2100" dirty="0" err="1"/>
              <a:t>pag</a:t>
            </a:r>
            <a:r>
              <a:rPr lang="en-US" altLang="ko-KR" sz="2100" dirty="0"/>
              <a:t> </a:t>
            </a:r>
            <a:r>
              <a:rPr lang="en-US" altLang="ko-KR" sz="2100" dirty="0" err="1"/>
              <a:t>tanghalian</a:t>
            </a:r>
            <a:r>
              <a:rPr lang="en-US" altLang="ko-KR" sz="2100" dirty="0"/>
              <a:t>: 11:30 ~ 14:00</a:t>
            </a:r>
            <a:endParaRPr lang="en-US" altLang="en-US" sz="2100" dirty="0"/>
          </a:p>
          <a:p>
            <a:pPr marL="0" indent="0" algn="ctr">
              <a:buNone/>
            </a:pPr>
            <a:endParaRPr lang="en-US" altLang="ko-KR" sz="2400" dirty="0"/>
          </a:p>
          <a:p>
            <a:pPr marL="0" indent="0" algn="ctr">
              <a:buNone/>
            </a:pPr>
            <a:r>
              <a:rPr lang="en-US" altLang="en-US" sz="2400" dirty="0" err="1"/>
              <a:t>Lahat</a:t>
            </a:r>
            <a:r>
              <a:rPr lang="en-US" altLang="en-US" sz="2400" dirty="0"/>
              <a:t> ng bus </a:t>
            </a:r>
            <a:r>
              <a:rPr lang="en-US" altLang="en-US" sz="2400" dirty="0" err="1"/>
              <a:t>sa</a:t>
            </a:r>
            <a:r>
              <a:rPr lang="en-US" altLang="en-US" sz="2400" dirty="0"/>
              <a:t> Ulsan metropolitan city</a:t>
            </a:r>
            <a:endParaRPr lang="en-GB" altLang="en-US" sz="2400" dirty="0"/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8733" y="6482206"/>
            <a:ext cx="11881320" cy="3614738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2646" y="2618093"/>
            <a:ext cx="5624064" cy="3539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676474"/>
      </p:ext>
    </p:extLst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직사각형 10"/>
          <p:cNvSpPr/>
          <p:nvPr/>
        </p:nvSpPr>
        <p:spPr>
          <a:xfrm>
            <a:off x="0" y="0"/>
            <a:ext cx="18288000" cy="2171700"/>
          </a:xfrm>
          <a:prstGeom prst="rect">
            <a:avLst/>
          </a:prstGeom>
          <a:solidFill>
            <a:srgbClr val="AECF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제목 1"/>
          <p:cNvSpPr txBox="1">
            <a:spLocks/>
          </p:cNvSpPr>
          <p:nvPr/>
        </p:nvSpPr>
        <p:spPr>
          <a:xfrm>
            <a:off x="838200" y="495300"/>
            <a:ext cx="13754100" cy="10668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ko-KR" sz="5400" dirty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4000" dirty="0">
                <a:latin typeface="HY견고딕" panose="02030600000101010101" pitchFamily="18" charset="-127"/>
                <a:ea typeface="HY견고딕" panose="02030600000101010101" pitchFamily="18" charset="-127"/>
              </a:rPr>
              <a:t>Illegal </a:t>
            </a:r>
            <a:r>
              <a:rPr lang="en-US" altLang="ko-KR" sz="4000" dirty="0" err="1">
                <a:latin typeface="HY견고딕" panose="02030600000101010101" pitchFamily="18" charset="-127"/>
                <a:ea typeface="HY견고딕" panose="02030600000101010101" pitchFamily="18" charset="-127"/>
              </a:rPr>
              <a:t>na</a:t>
            </a:r>
            <a:r>
              <a:rPr lang="en-US" altLang="ko-KR" sz="4000" dirty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4000" dirty="0" err="1">
                <a:latin typeface="HY견고딕" panose="02030600000101010101" pitchFamily="18" charset="-127"/>
                <a:ea typeface="HY견고딕" panose="02030600000101010101" pitchFamily="18" charset="-127"/>
              </a:rPr>
              <a:t>pag</a:t>
            </a:r>
            <a:r>
              <a:rPr lang="en-US" altLang="ko-KR" sz="4000" dirty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4000" dirty="0" err="1">
                <a:latin typeface="HY견고딕" panose="02030600000101010101" pitchFamily="18" charset="-127"/>
                <a:ea typeface="HY견고딕" panose="02030600000101010101" pitchFamily="18" charset="-127"/>
              </a:rPr>
              <a:t>parada</a:t>
            </a:r>
            <a:r>
              <a:rPr lang="en-US" altLang="ko-KR" sz="4000" dirty="0">
                <a:latin typeface="HY견고딕" panose="02030600000101010101" pitchFamily="18" charset="-127"/>
                <a:ea typeface="HY견고딕" panose="02030600000101010101" pitchFamily="18" charset="-127"/>
              </a:rPr>
              <a:t>· Uri at </a:t>
            </a:r>
            <a:r>
              <a:rPr lang="en-US" altLang="ko-KR" sz="4000" dirty="0" err="1">
                <a:latin typeface="HY견고딕" panose="02030600000101010101" pitchFamily="18" charset="-127"/>
                <a:ea typeface="HY견고딕" panose="02030600000101010101" pitchFamily="18" charset="-127"/>
              </a:rPr>
              <a:t>oras</a:t>
            </a:r>
            <a:r>
              <a:rPr lang="en-US" altLang="ko-KR" sz="4000" dirty="0">
                <a:latin typeface="HY견고딕" panose="02030600000101010101" pitchFamily="18" charset="-127"/>
                <a:ea typeface="HY견고딕" panose="02030600000101010101" pitchFamily="18" charset="-127"/>
              </a:rPr>
              <a:t> ng </a:t>
            </a:r>
            <a:r>
              <a:rPr lang="en-US" altLang="ko-KR" sz="4000" dirty="0" err="1">
                <a:latin typeface="HY견고딕" panose="02030600000101010101" pitchFamily="18" charset="-127"/>
                <a:ea typeface="HY견고딕" panose="02030600000101010101" pitchFamily="18" charset="-127"/>
              </a:rPr>
              <a:t>pagpapatupad</a:t>
            </a:r>
            <a:r>
              <a:rPr lang="en-US" altLang="ko-KR" sz="4000" dirty="0">
                <a:latin typeface="HY견고딕" panose="02030600000101010101" pitchFamily="18" charset="-127"/>
                <a:ea typeface="HY견고딕" panose="02030600000101010101" pitchFamily="18" charset="-127"/>
              </a:rPr>
              <a:t> ng </a:t>
            </a:r>
            <a:r>
              <a:rPr lang="en-US" altLang="ko-KR" sz="4000" dirty="0" err="1">
                <a:latin typeface="HY견고딕" panose="02030600000101010101" pitchFamily="18" charset="-127"/>
                <a:ea typeface="HY견고딕" panose="02030600000101010101" pitchFamily="18" charset="-127"/>
              </a:rPr>
              <a:t>paghinto</a:t>
            </a:r>
            <a:r>
              <a:rPr lang="en-US" altLang="ko-KR" sz="4000" dirty="0">
                <a:latin typeface="HY견고딕" panose="02030600000101010101" pitchFamily="18" charset="-127"/>
                <a:ea typeface="HY견고딕" panose="02030600000101010101" pitchFamily="18" charset="-127"/>
              </a:rPr>
              <a:t> ng </a:t>
            </a:r>
            <a:r>
              <a:rPr lang="en-US" altLang="ko-KR" sz="4000" dirty="0" err="1">
                <a:latin typeface="HY견고딕" panose="02030600000101010101" pitchFamily="18" charset="-127"/>
                <a:ea typeface="HY견고딕" panose="02030600000101010101" pitchFamily="18" charset="-127"/>
              </a:rPr>
              <a:t>trapiko</a:t>
            </a:r>
            <a:endParaRPr lang="ko-KR" altLang="en-US" sz="40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25600" y="-57150"/>
            <a:ext cx="3962400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모서리가 둥근 직사각형 3"/>
          <p:cNvSpPr/>
          <p:nvPr/>
        </p:nvSpPr>
        <p:spPr>
          <a:xfrm>
            <a:off x="3851412" y="2983260"/>
            <a:ext cx="4212468" cy="864096"/>
          </a:xfrm>
          <a:prstGeom prst="roundRect">
            <a:avLst/>
          </a:prstGeom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971800" y="2400302"/>
            <a:ext cx="6041232" cy="7770338"/>
          </a:xfrm>
        </p:spPr>
        <p:txBody>
          <a:bodyPr/>
          <a:lstStyle/>
          <a:p>
            <a:pPr marL="0" indent="0" algn="ctr">
              <a:buNone/>
            </a:pPr>
            <a:endParaRPr lang="en-US" altLang="ko-KR" sz="3600" dirty="0"/>
          </a:p>
          <a:p>
            <a:pPr marL="0" indent="0" algn="ctr">
              <a:buNone/>
            </a:pPr>
            <a:r>
              <a:rPr lang="en-US" altLang="ko-KR" sz="3600" dirty="0"/>
              <a:t>Safety e-Report</a:t>
            </a:r>
            <a:endParaRPr lang="en-US" altLang="ko-KR" dirty="0"/>
          </a:p>
          <a:p>
            <a:pPr marL="0" indent="0" algn="ctr">
              <a:buNone/>
            </a:pPr>
            <a:r>
              <a:rPr lang="en-GB" altLang="ko-KR" sz="3000" dirty="0"/>
              <a:t>365</a:t>
            </a:r>
            <a:r>
              <a:rPr lang="ko-KR" altLang="en-US" sz="3000" dirty="0"/>
              <a:t> </a:t>
            </a:r>
            <a:r>
              <a:rPr lang="en-US" altLang="ko-KR" sz="3000" dirty="0" err="1"/>
              <a:t>na</a:t>
            </a:r>
            <a:r>
              <a:rPr lang="en-US" altLang="ko-KR" sz="3000" dirty="0"/>
              <a:t> </a:t>
            </a:r>
            <a:r>
              <a:rPr lang="en-US" altLang="ko-KR" sz="3000" dirty="0" err="1"/>
              <a:t>Araw</a:t>
            </a:r>
            <a:r>
              <a:rPr lang="ko-KR" altLang="en-US" sz="3000" dirty="0"/>
              <a:t> </a:t>
            </a:r>
            <a:r>
              <a:rPr lang="en-US" altLang="ko-KR" sz="2700" dirty="0"/>
              <a:t>24oras </a:t>
            </a:r>
            <a:r>
              <a:rPr lang="en-US" altLang="ko-KR" sz="2700" dirty="0" err="1"/>
              <a:t>Permanenteng</a:t>
            </a:r>
            <a:r>
              <a:rPr lang="en-US" altLang="ko-KR" sz="2700" dirty="0"/>
              <a:t> crackdown (</a:t>
            </a:r>
            <a:r>
              <a:rPr lang="en-US" altLang="ko-KR" sz="2700" dirty="0" err="1"/>
              <a:t>kabilang</a:t>
            </a:r>
            <a:r>
              <a:rPr lang="en-US" altLang="ko-KR" sz="2700" dirty="0"/>
              <a:t> </a:t>
            </a:r>
            <a:r>
              <a:rPr lang="en-US" altLang="ko-KR" sz="2700" dirty="0" err="1"/>
              <a:t>ang</a:t>
            </a:r>
            <a:r>
              <a:rPr lang="en-US" altLang="ko-KR" sz="2700" dirty="0"/>
              <a:t> </a:t>
            </a:r>
            <a:r>
              <a:rPr lang="en-US" altLang="ko-KR" sz="2700" dirty="0" err="1"/>
              <a:t>sabado</a:t>
            </a:r>
            <a:r>
              <a:rPr lang="en-US" altLang="ko-KR" sz="2700" dirty="0"/>
              <a:t> at  </a:t>
            </a:r>
            <a:r>
              <a:rPr lang="en-US" altLang="ko-KR" sz="2700" dirty="0" err="1"/>
              <a:t>linggo</a:t>
            </a:r>
            <a:r>
              <a:rPr lang="en-US" altLang="ko-KR" sz="2700" dirty="0"/>
              <a:t>)</a:t>
            </a:r>
          </a:p>
          <a:p>
            <a:pPr marL="0" indent="0" algn="r">
              <a:buNone/>
            </a:pPr>
            <a:r>
              <a:rPr lang="en-US" altLang="ko-KR" sz="2100" dirty="0"/>
              <a:t>※ </a:t>
            </a:r>
            <a:r>
              <a:rPr lang="en-US" altLang="ko-KR" sz="2100" dirty="0" err="1"/>
              <a:t>Walang</a:t>
            </a:r>
            <a:r>
              <a:rPr lang="en-US" altLang="ko-KR" sz="2100" dirty="0"/>
              <a:t> </a:t>
            </a:r>
            <a:r>
              <a:rPr lang="en-US" altLang="ko-KR" sz="2100" dirty="0" err="1"/>
              <a:t>eksemsyon</a:t>
            </a:r>
            <a:r>
              <a:rPr lang="en-US" altLang="ko-KR" sz="2100" dirty="0"/>
              <a:t> </a:t>
            </a:r>
            <a:r>
              <a:rPr lang="en-US" altLang="ko-KR" sz="2100" dirty="0" err="1"/>
              <a:t>kahit</a:t>
            </a:r>
            <a:r>
              <a:rPr lang="en-US" altLang="ko-KR" sz="2100" dirty="0"/>
              <a:t> </a:t>
            </a:r>
            <a:r>
              <a:rPr lang="en-US" altLang="ko-KR" sz="2100" dirty="0" err="1"/>
              <a:t>tanghalian</a:t>
            </a:r>
            <a:endParaRPr lang="en-US" altLang="ko-KR" sz="2400" dirty="0"/>
          </a:p>
          <a:p>
            <a:pPr marL="0" indent="0" algn="ctr">
              <a:buNone/>
            </a:pPr>
            <a:endParaRPr lang="en-GB" altLang="en-US" sz="2400" dirty="0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1" y="5575550"/>
            <a:ext cx="3903950" cy="4186238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4505" y="5462173"/>
            <a:ext cx="4100322" cy="4199033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4242" y="2233160"/>
            <a:ext cx="4181804" cy="754907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756020" y="9051518"/>
            <a:ext cx="2335511" cy="49244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ko-KR" sz="2600" b="1" dirty="0">
                <a:solidFill>
                  <a:schemeClr val="bg1"/>
                </a:solidFill>
              </a:rPr>
              <a:t>Safety e-Report</a:t>
            </a:r>
            <a:endParaRPr lang="ko-KR" altLang="en-US" sz="26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887200" y="2983260"/>
            <a:ext cx="3200400" cy="1015663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en-US" altLang="ko-KR" sz="3000" b="1" dirty="0">
                <a:solidFill>
                  <a:schemeClr val="bg1"/>
                </a:solidFill>
              </a:rPr>
              <a:t>Mag report </a:t>
            </a:r>
            <a:r>
              <a:rPr lang="en-US" altLang="ko-KR" sz="3000" b="1" dirty="0" err="1">
                <a:solidFill>
                  <a:schemeClr val="bg1"/>
                </a:solidFill>
              </a:rPr>
              <a:t>sa</a:t>
            </a:r>
            <a:r>
              <a:rPr lang="en-US" altLang="ko-KR" sz="3000" b="1" dirty="0">
                <a:solidFill>
                  <a:schemeClr val="bg1"/>
                </a:solidFill>
              </a:rPr>
              <a:t> </a:t>
            </a:r>
            <a:r>
              <a:rPr lang="en-US" altLang="ko-KR" sz="3000" b="1" dirty="0">
                <a:solidFill>
                  <a:srgbClr val="FFFF00"/>
                </a:solidFill>
              </a:rPr>
              <a:t>Safety e-  Report</a:t>
            </a:r>
            <a:endParaRPr lang="ko-KR" altLang="en-US" sz="3000" b="1" dirty="0"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374003" y="2265780"/>
            <a:ext cx="4042281" cy="646331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en-US" altLang="ko-KR" b="1" dirty="0" err="1">
                <a:solidFill>
                  <a:schemeClr val="bg1"/>
                </a:solidFill>
              </a:rPr>
              <a:t>Mga</a:t>
            </a:r>
            <a:r>
              <a:rPr lang="en-US" altLang="ko-KR" b="1" dirty="0">
                <a:solidFill>
                  <a:schemeClr val="bg1"/>
                </a:solidFill>
              </a:rPr>
              <a:t> </a:t>
            </a:r>
            <a:r>
              <a:rPr lang="en-US" altLang="ko-KR" b="1" dirty="0" err="1">
                <a:solidFill>
                  <a:schemeClr val="bg1"/>
                </a:solidFill>
              </a:rPr>
              <a:t>panganib</a:t>
            </a:r>
            <a:r>
              <a:rPr lang="en-US" altLang="ko-KR" b="1" dirty="0">
                <a:solidFill>
                  <a:schemeClr val="bg1"/>
                </a:solidFill>
              </a:rPr>
              <a:t> </a:t>
            </a:r>
            <a:r>
              <a:rPr lang="en-US" altLang="ko-KR" b="1" dirty="0" err="1">
                <a:solidFill>
                  <a:schemeClr val="bg1"/>
                </a:solidFill>
              </a:rPr>
              <a:t>sa</a:t>
            </a:r>
            <a:r>
              <a:rPr lang="en-US" altLang="ko-KR" b="1" dirty="0">
                <a:solidFill>
                  <a:schemeClr val="bg1"/>
                </a:solidFill>
              </a:rPr>
              <a:t> </a:t>
            </a:r>
            <a:r>
              <a:rPr lang="en-US" altLang="ko-KR" b="1" dirty="0" err="1">
                <a:solidFill>
                  <a:schemeClr val="bg1"/>
                </a:solidFill>
              </a:rPr>
              <a:t>kaligtasan</a:t>
            </a:r>
            <a:r>
              <a:rPr lang="en-US" altLang="ko-KR" b="1" dirty="0">
                <a:solidFill>
                  <a:schemeClr val="bg1"/>
                </a:solidFill>
              </a:rPr>
              <a:t> </a:t>
            </a:r>
            <a:r>
              <a:rPr lang="en-US" altLang="ko-KR" b="1" dirty="0" err="1">
                <a:solidFill>
                  <a:schemeClr val="bg1"/>
                </a:solidFill>
              </a:rPr>
              <a:t>sa</a:t>
            </a:r>
            <a:r>
              <a:rPr lang="en-US" altLang="ko-KR" b="1" dirty="0">
                <a:solidFill>
                  <a:schemeClr val="bg1"/>
                </a:solidFill>
              </a:rPr>
              <a:t> pang </a:t>
            </a:r>
            <a:r>
              <a:rPr lang="en-US" altLang="ko-KR" b="1" dirty="0" err="1">
                <a:solidFill>
                  <a:schemeClr val="bg1"/>
                </a:solidFill>
              </a:rPr>
              <a:t>araw-araw</a:t>
            </a:r>
            <a:r>
              <a:rPr lang="en-US" altLang="ko-KR" b="1" dirty="0">
                <a:solidFill>
                  <a:schemeClr val="bg1"/>
                </a:solidFill>
              </a:rPr>
              <a:t> </a:t>
            </a:r>
            <a:r>
              <a:rPr lang="en-US" altLang="ko-KR" b="1" dirty="0" err="1">
                <a:solidFill>
                  <a:schemeClr val="bg1"/>
                </a:solidFill>
              </a:rPr>
              <a:t>na</a:t>
            </a:r>
            <a:r>
              <a:rPr lang="en-US" altLang="ko-KR" b="1" dirty="0">
                <a:solidFill>
                  <a:schemeClr val="bg1"/>
                </a:solidFill>
              </a:rPr>
              <a:t> </a:t>
            </a:r>
            <a:r>
              <a:rPr lang="en-US" altLang="ko-KR" b="1" dirty="0" err="1">
                <a:solidFill>
                  <a:schemeClr val="bg1"/>
                </a:solidFill>
              </a:rPr>
              <a:t>buhay</a:t>
            </a:r>
            <a:endParaRPr lang="ko-KR" altLang="en-US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23775" y="6677978"/>
            <a:ext cx="1144430" cy="12464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ko-KR" sz="2500" b="1" dirty="0">
                <a:solidFill>
                  <a:schemeClr val="accent1"/>
                </a:solidFill>
              </a:rPr>
              <a:t>Safety e-Report</a:t>
            </a:r>
            <a:endParaRPr lang="ko-KR" altLang="en-US" sz="2500" b="1" dirty="0">
              <a:solidFill>
                <a:schemeClr val="accent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157483" y="6759536"/>
            <a:ext cx="76629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chemeClr val="bg1"/>
                </a:solidFill>
              </a:rPr>
              <a:t>d</a:t>
            </a:r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876920" y="5127871"/>
            <a:ext cx="410032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ko-KR" dirty="0" err="1"/>
              <a:t>Araw</a:t>
            </a:r>
            <a:r>
              <a:rPr lang="en-US" altLang="ko-KR" dirty="0"/>
              <a:t> at </a:t>
            </a:r>
            <a:r>
              <a:rPr lang="en-US" altLang="ko-KR" dirty="0" err="1"/>
              <a:t>oras</a:t>
            </a:r>
            <a:r>
              <a:rPr lang="en-US" altLang="ko-KR" dirty="0"/>
              <a:t> ng </a:t>
            </a:r>
            <a:r>
              <a:rPr lang="en-US" altLang="ko-KR" dirty="0" err="1"/>
              <a:t>paglitrato</a:t>
            </a:r>
            <a:r>
              <a:rPr lang="en-US" altLang="ko-KR" dirty="0"/>
              <a:t> 2024/01/06 (Safety e- Report)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86226516"/>
      </p:ext>
    </p:extLst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/>
          <p:cNvSpPr/>
          <p:nvPr/>
        </p:nvSpPr>
        <p:spPr>
          <a:xfrm>
            <a:off x="0" y="0"/>
            <a:ext cx="18288000" cy="2171700"/>
          </a:xfrm>
          <a:prstGeom prst="rect">
            <a:avLst/>
          </a:prstGeom>
          <a:solidFill>
            <a:srgbClr val="AECF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제목 1"/>
          <p:cNvSpPr txBox="1">
            <a:spLocks/>
          </p:cNvSpPr>
          <p:nvPr/>
        </p:nvSpPr>
        <p:spPr>
          <a:xfrm>
            <a:off x="838200" y="495300"/>
            <a:ext cx="13754100" cy="10668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altLang="ko-KR" sz="5400" dirty="0">
                <a:latin typeface="HY견고딕" panose="02030600000101010101" pitchFamily="18" charset="-127"/>
                <a:ea typeface="HY견고딕" panose="02030600000101010101" pitchFamily="18" charset="-127"/>
              </a:rPr>
              <a:t>Illegal na paradahan/pagpataw ng multa </a:t>
            </a:r>
            <a:endParaRPr lang="ko-KR" altLang="en-US" sz="54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6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25600" y="-57150"/>
            <a:ext cx="3962400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971800" y="2400302"/>
            <a:ext cx="6041232" cy="7770338"/>
          </a:xfrm>
        </p:spPr>
        <p:txBody>
          <a:bodyPr/>
          <a:lstStyle/>
          <a:p>
            <a:pPr marL="0" indent="0" algn="ctr">
              <a:buNone/>
            </a:pPr>
            <a:endParaRPr lang="en-US" altLang="ko-KR" sz="3600" dirty="0"/>
          </a:p>
          <a:p>
            <a:pPr marL="0" indent="0" algn="ctr">
              <a:buNone/>
            </a:pPr>
            <a:endParaRPr lang="en-US" altLang="ko-KR" dirty="0"/>
          </a:p>
          <a:p>
            <a:pPr marL="0" indent="0" algn="just">
              <a:buNone/>
            </a:pPr>
            <a:endParaRPr lang="en-US" altLang="en-US" sz="3600" dirty="0"/>
          </a:p>
          <a:p>
            <a:pPr marL="0" indent="0" algn="ctr">
              <a:buNone/>
            </a:pPr>
            <a:endParaRPr lang="en-US" altLang="ko-KR" sz="2400" dirty="0"/>
          </a:p>
          <a:p>
            <a:pPr marL="0" indent="0" algn="ctr">
              <a:buNone/>
            </a:pPr>
            <a:endParaRPr lang="en-GB" altLang="en-US" sz="2400" dirty="0"/>
          </a:p>
        </p:txBody>
      </p:sp>
      <p:graphicFrame>
        <p:nvGraphicFramePr>
          <p:cNvPr id="2" name="표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8708133"/>
              </p:ext>
            </p:extLst>
          </p:nvPr>
        </p:nvGraphicFramePr>
        <p:xfrm>
          <a:off x="2662238" y="2659224"/>
          <a:ext cx="13178508" cy="72842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92836">
                  <a:extLst>
                    <a:ext uri="{9D8B030D-6E8A-4147-A177-3AD203B41FA5}">
                      <a16:colId xmlns:a16="http://schemas.microsoft.com/office/drawing/2014/main" val="1568064755"/>
                    </a:ext>
                  </a:extLst>
                </a:gridCol>
                <a:gridCol w="4392836">
                  <a:extLst>
                    <a:ext uri="{9D8B030D-6E8A-4147-A177-3AD203B41FA5}">
                      <a16:colId xmlns:a16="http://schemas.microsoft.com/office/drawing/2014/main" val="3694952341"/>
                    </a:ext>
                  </a:extLst>
                </a:gridCol>
                <a:gridCol w="4392836">
                  <a:extLst>
                    <a:ext uri="{9D8B030D-6E8A-4147-A177-3AD203B41FA5}">
                      <a16:colId xmlns:a16="http://schemas.microsoft.com/office/drawing/2014/main" val="894333643"/>
                    </a:ext>
                  </a:extLst>
                </a:gridCol>
              </a:tblGrid>
              <a:tr h="1874081">
                <a:tc>
                  <a:txBody>
                    <a:bodyPr/>
                    <a:lstStyle/>
                    <a:p>
                      <a:pPr algn="ctr" latinLnBrk="1"/>
                      <a:endParaRPr lang="en-US" altLang="ko-KR" sz="2700" dirty="0">
                        <a:solidFill>
                          <a:schemeClr val="tx1"/>
                        </a:solidFill>
                      </a:endParaRPr>
                    </a:p>
                    <a:p>
                      <a:pPr algn="ctr" latinLnBrk="1"/>
                      <a:endParaRPr lang="en-US" altLang="ko-KR" sz="2700" dirty="0">
                        <a:solidFill>
                          <a:schemeClr val="tx1"/>
                        </a:solidFill>
                      </a:endParaRPr>
                    </a:p>
                    <a:p>
                      <a:pPr algn="ctr" latinLnBrk="1"/>
                      <a:r>
                        <a:rPr lang="en-US" altLang="ko-KR" sz="2700" dirty="0">
                          <a:solidFill>
                            <a:schemeClr val="tx1"/>
                          </a:solidFill>
                        </a:rPr>
                        <a:t>Uri</a:t>
                      </a:r>
                      <a:r>
                        <a:rPr lang="en-US" altLang="ko-KR" sz="2700" baseline="0" dirty="0">
                          <a:solidFill>
                            <a:schemeClr val="tx1"/>
                          </a:solidFill>
                        </a:rPr>
                        <a:t> ng </a:t>
                      </a:r>
                      <a:r>
                        <a:rPr lang="en-US" altLang="ko-KR" sz="2700" baseline="0">
                          <a:solidFill>
                            <a:schemeClr val="tx1"/>
                          </a:solidFill>
                        </a:rPr>
                        <a:t>sasakyan</a:t>
                      </a:r>
                      <a:endParaRPr lang="ko-KR" altLang="en-US" sz="2700" dirty="0">
                        <a:solidFill>
                          <a:schemeClr val="tx1"/>
                        </a:solidFill>
                      </a:endParaRPr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700" dirty="0" err="1">
                          <a:solidFill>
                            <a:schemeClr val="tx1"/>
                          </a:solidFill>
                        </a:rPr>
                        <a:t>Karaniwang</a:t>
                      </a:r>
                      <a:r>
                        <a:rPr lang="en-US" altLang="ko-KR" sz="27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ko-KR" sz="2700" dirty="0" err="1">
                          <a:solidFill>
                            <a:schemeClr val="tx1"/>
                          </a:solidFill>
                        </a:rPr>
                        <a:t>lugar</a:t>
                      </a:r>
                      <a:r>
                        <a:rPr lang="en-US" altLang="ko-KR" sz="27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ko-KR" sz="2700" dirty="0" err="1">
                          <a:solidFill>
                            <a:schemeClr val="tx1"/>
                          </a:solidFill>
                        </a:rPr>
                        <a:t>na</a:t>
                      </a:r>
                      <a:r>
                        <a:rPr lang="en-US" altLang="ko-KR" sz="27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ko-KR" sz="2700" dirty="0" err="1">
                          <a:solidFill>
                            <a:schemeClr val="tx1"/>
                          </a:solidFill>
                        </a:rPr>
                        <a:t>ipinagbabawal</a:t>
                      </a:r>
                      <a:r>
                        <a:rPr lang="en-US" altLang="ko-KR" sz="27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ko-KR" sz="2700" dirty="0" err="1">
                          <a:solidFill>
                            <a:schemeClr val="tx1"/>
                          </a:solidFill>
                        </a:rPr>
                        <a:t>ang</a:t>
                      </a:r>
                      <a:r>
                        <a:rPr lang="en-US" altLang="ko-KR" sz="27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ko-KR" sz="2700" dirty="0" err="1">
                          <a:solidFill>
                            <a:schemeClr val="tx1"/>
                          </a:solidFill>
                        </a:rPr>
                        <a:t>pag</a:t>
                      </a:r>
                      <a:r>
                        <a:rPr lang="en-US" altLang="ko-KR" sz="2700" dirty="0">
                          <a:solidFill>
                            <a:schemeClr val="tx1"/>
                          </a:solidFill>
                        </a:rPr>
                        <a:t>-park at </a:t>
                      </a:r>
                      <a:r>
                        <a:rPr lang="en-US" altLang="ko-KR" sz="2700" dirty="0" err="1">
                          <a:solidFill>
                            <a:schemeClr val="tx1"/>
                          </a:solidFill>
                        </a:rPr>
                        <a:t>paghinto</a:t>
                      </a:r>
                      <a:endParaRPr lang="en-US" altLang="ko-KR" sz="2700" dirty="0">
                        <a:solidFill>
                          <a:schemeClr val="tx1"/>
                        </a:solidFill>
                      </a:endParaRPr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700" dirty="0">
                          <a:solidFill>
                            <a:schemeClr val="tx1"/>
                          </a:solidFill>
                        </a:rPr>
                        <a:t>Sa </a:t>
                      </a:r>
                      <a:r>
                        <a:rPr lang="en-US" altLang="ko-KR" sz="2700" dirty="0" err="1">
                          <a:solidFill>
                            <a:schemeClr val="tx1"/>
                          </a:solidFill>
                        </a:rPr>
                        <a:t>lugar</a:t>
                      </a:r>
                      <a:r>
                        <a:rPr lang="en-US" altLang="ko-KR" sz="2700" dirty="0">
                          <a:solidFill>
                            <a:schemeClr val="tx1"/>
                          </a:solidFill>
                        </a:rPr>
                        <a:t> ng </a:t>
                      </a:r>
                      <a:r>
                        <a:rPr lang="en-US" altLang="ko-KR" sz="2700" dirty="0" err="1">
                          <a:solidFill>
                            <a:schemeClr val="tx1"/>
                          </a:solidFill>
                        </a:rPr>
                        <a:t>proteksyon</a:t>
                      </a:r>
                      <a:r>
                        <a:rPr lang="en-US" altLang="ko-KR" sz="2700" dirty="0">
                          <a:solidFill>
                            <a:schemeClr val="tx1"/>
                          </a:solidFill>
                        </a:rPr>
                        <a:t> ng </a:t>
                      </a:r>
                      <a:r>
                        <a:rPr lang="en-US" altLang="ko-KR" sz="2700" dirty="0" err="1">
                          <a:solidFill>
                            <a:schemeClr val="tx1"/>
                          </a:solidFill>
                        </a:rPr>
                        <a:t>mga</a:t>
                      </a:r>
                      <a:r>
                        <a:rPr lang="en-US" altLang="ko-KR" sz="27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ko-KR" sz="2700" dirty="0" err="1">
                          <a:solidFill>
                            <a:schemeClr val="tx1"/>
                          </a:solidFill>
                        </a:rPr>
                        <a:t>bata</a:t>
                      </a:r>
                      <a:r>
                        <a:rPr lang="en-US" altLang="ko-KR" sz="2700" dirty="0">
                          <a:solidFill>
                            <a:schemeClr val="tx1"/>
                          </a:solidFill>
                        </a:rPr>
                        <a:t> /</a:t>
                      </a:r>
                    </a:p>
                    <a:p>
                      <a:pPr algn="ctr" latinLnBrk="1"/>
                      <a:r>
                        <a:rPr lang="en-US" altLang="ko-KR" sz="2700" dirty="0" err="1">
                          <a:solidFill>
                            <a:schemeClr val="tx1"/>
                          </a:solidFill>
                        </a:rPr>
                        <a:t>Mga</a:t>
                      </a:r>
                      <a:r>
                        <a:rPr lang="en-US" altLang="ko-KR" sz="27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ko-KR" sz="2700" dirty="0" err="1">
                          <a:solidFill>
                            <a:schemeClr val="tx1"/>
                          </a:solidFill>
                        </a:rPr>
                        <a:t>pulang</a:t>
                      </a:r>
                      <a:r>
                        <a:rPr lang="en-US" altLang="ko-KR" sz="27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ko-KR" sz="2700" dirty="0" err="1">
                          <a:solidFill>
                            <a:schemeClr val="tx1"/>
                          </a:solidFill>
                        </a:rPr>
                        <a:t>marka</a:t>
                      </a:r>
                      <a:r>
                        <a:rPr lang="en-US" altLang="ko-KR" sz="2700" dirty="0">
                          <a:solidFill>
                            <a:schemeClr val="tx1"/>
                          </a:solidFill>
                        </a:rPr>
                        <a:t> ng </a:t>
                      </a:r>
                      <a:r>
                        <a:rPr lang="en-US" altLang="ko-KR" sz="2700" dirty="0" err="1">
                          <a:solidFill>
                            <a:schemeClr val="tx1"/>
                          </a:solidFill>
                        </a:rPr>
                        <a:t>kalsada</a:t>
                      </a:r>
                      <a:r>
                        <a:rPr lang="en-US" altLang="ko-KR" sz="27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ko-KR" sz="2700" dirty="0" err="1">
                          <a:solidFill>
                            <a:schemeClr val="tx1"/>
                          </a:solidFill>
                        </a:rPr>
                        <a:t>sa</a:t>
                      </a:r>
                      <a:r>
                        <a:rPr lang="en-US" altLang="ko-KR" sz="27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ko-KR" sz="2700" dirty="0" err="1">
                          <a:solidFill>
                            <a:schemeClr val="tx1"/>
                          </a:solidFill>
                        </a:rPr>
                        <a:t>paligid</a:t>
                      </a:r>
                      <a:r>
                        <a:rPr lang="en-US" altLang="ko-KR" sz="2700" dirty="0">
                          <a:solidFill>
                            <a:schemeClr val="tx1"/>
                          </a:solidFill>
                        </a:rPr>
                        <a:t> ng </a:t>
                      </a:r>
                      <a:r>
                        <a:rPr lang="en-US" altLang="ko-KR" sz="2700" dirty="0" err="1">
                          <a:solidFill>
                            <a:schemeClr val="tx1"/>
                          </a:solidFill>
                        </a:rPr>
                        <a:t>mga</a:t>
                      </a:r>
                      <a:r>
                        <a:rPr lang="en-US" altLang="ko-KR" sz="2700" dirty="0">
                          <a:solidFill>
                            <a:schemeClr val="tx1"/>
                          </a:solidFill>
                        </a:rPr>
                        <a:t> fire hydrant</a:t>
                      </a:r>
                    </a:p>
                  </a:txBody>
                  <a:tcPr marL="137160" marR="137160" marT="68580" marB="68580"/>
                </a:tc>
                <a:extLst>
                  <a:ext uri="{0D108BD9-81ED-4DB2-BD59-A6C34878D82A}">
                    <a16:rowId xmlns:a16="http://schemas.microsoft.com/office/drawing/2014/main" val="3690001802"/>
                  </a:ext>
                </a:extLst>
              </a:tr>
              <a:tr h="187408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400" dirty="0" err="1">
                          <a:solidFill>
                            <a:schemeClr val="tx1"/>
                          </a:solidFill>
                        </a:rPr>
                        <a:t>Pampasaherong</a:t>
                      </a:r>
                      <a:r>
                        <a:rPr lang="en-US" altLang="ko-KR" sz="2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ko-KR" sz="2400" dirty="0" err="1">
                          <a:solidFill>
                            <a:schemeClr val="tx1"/>
                          </a:solidFill>
                        </a:rPr>
                        <a:t>sasakyan</a:t>
                      </a:r>
                      <a:r>
                        <a:rPr lang="en-US" altLang="ko-KR" sz="2400" dirty="0">
                          <a:solidFill>
                            <a:schemeClr val="tx1"/>
                          </a:solidFill>
                        </a:rPr>
                        <a:t>/</a:t>
                      </a:r>
                    </a:p>
                    <a:p>
                      <a:pPr algn="ctr" latinLnBrk="1"/>
                      <a:r>
                        <a:rPr lang="en-US" altLang="ko-KR" sz="2400" dirty="0" err="1">
                          <a:solidFill>
                            <a:schemeClr val="tx1"/>
                          </a:solidFill>
                        </a:rPr>
                        <a:t>Mga</a:t>
                      </a:r>
                      <a:r>
                        <a:rPr lang="en-US" altLang="ko-KR" sz="2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ko-KR" sz="2400" dirty="0" err="1">
                          <a:solidFill>
                            <a:schemeClr val="tx1"/>
                          </a:solidFill>
                        </a:rPr>
                        <a:t>sasakyang</a:t>
                      </a:r>
                      <a:r>
                        <a:rPr lang="en-US" altLang="ko-KR" sz="2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ko-KR" sz="2400" dirty="0" err="1">
                          <a:solidFill>
                            <a:schemeClr val="tx1"/>
                          </a:solidFill>
                        </a:rPr>
                        <a:t>pangkargamento</a:t>
                      </a:r>
                      <a:r>
                        <a:rPr lang="en-US" altLang="ko-KR" sz="2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ko-KR" sz="2400" dirty="0" err="1">
                          <a:solidFill>
                            <a:schemeClr val="tx1"/>
                          </a:solidFill>
                        </a:rPr>
                        <a:t>sa</a:t>
                      </a:r>
                      <a:r>
                        <a:rPr lang="en-US" altLang="ko-KR" sz="2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ko-KR" sz="2400" dirty="0" err="1">
                          <a:solidFill>
                            <a:schemeClr val="tx1"/>
                          </a:solidFill>
                        </a:rPr>
                        <a:t>ilalim</a:t>
                      </a:r>
                      <a:r>
                        <a:rPr lang="en-US" altLang="ko-KR" sz="2400" dirty="0">
                          <a:solidFill>
                            <a:schemeClr val="tx1"/>
                          </a:solidFill>
                        </a:rPr>
                        <a:t> ng 4 </a:t>
                      </a:r>
                      <a:r>
                        <a:rPr lang="en-US" altLang="ko-KR" sz="2400" dirty="0" err="1">
                          <a:solidFill>
                            <a:schemeClr val="tx1"/>
                          </a:solidFill>
                        </a:rPr>
                        <a:t>tonelada</a:t>
                      </a:r>
                      <a:endParaRPr lang="en-US" altLang="ko-KR" sz="2400" dirty="0">
                        <a:solidFill>
                          <a:schemeClr val="tx1"/>
                        </a:solidFill>
                      </a:endParaRPr>
                    </a:p>
                    <a:p>
                      <a:pPr algn="ctr" latinLnBrk="1"/>
                      <a:endParaRPr lang="en-US" altLang="ko-KR" sz="2700" dirty="0">
                        <a:solidFill>
                          <a:schemeClr val="tx1"/>
                        </a:solidFill>
                      </a:endParaRPr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pPr algn="ctr" latinLnBrk="1"/>
                      <a:endParaRPr lang="en-US" altLang="ko-KR" sz="2700" dirty="0">
                        <a:solidFill>
                          <a:schemeClr val="tx1"/>
                        </a:solidFill>
                      </a:endParaRPr>
                    </a:p>
                    <a:p>
                      <a:pPr algn="ctr" latinLnBrk="1"/>
                      <a:r>
                        <a:rPr lang="en-US" altLang="ko-KR" sz="2700" dirty="0">
                          <a:solidFill>
                            <a:schemeClr val="tx1"/>
                          </a:solidFill>
                        </a:rPr>
                        <a:t>40,000won</a:t>
                      </a:r>
                    </a:p>
                    <a:p>
                      <a:pPr algn="ctr" latinLnBrk="1"/>
                      <a:r>
                        <a:rPr lang="en-US" altLang="ko-KR" sz="2700" dirty="0">
                          <a:solidFill>
                            <a:schemeClr val="tx1"/>
                          </a:solidFill>
                        </a:rPr>
                        <a:t>(50,000won)</a:t>
                      </a:r>
                      <a:endParaRPr lang="ko-KR" altLang="en-US" sz="2700" dirty="0">
                        <a:solidFill>
                          <a:schemeClr val="tx1"/>
                        </a:solidFill>
                      </a:endParaRPr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pPr algn="ctr" latinLnBrk="1"/>
                      <a:endParaRPr lang="en-US" altLang="ko-KR" sz="2700" dirty="0">
                        <a:solidFill>
                          <a:schemeClr val="tx1"/>
                        </a:solidFill>
                      </a:endParaRPr>
                    </a:p>
                    <a:p>
                      <a:pPr algn="ctr" latinLnBrk="1"/>
                      <a:r>
                        <a:rPr lang="en-US" altLang="ko-KR" sz="2700" dirty="0">
                          <a:solidFill>
                            <a:schemeClr val="tx1"/>
                          </a:solidFill>
                        </a:rPr>
                        <a:t>120,000won/80,000won</a:t>
                      </a:r>
                    </a:p>
                    <a:p>
                      <a:pPr algn="ctr" latinLnBrk="1"/>
                      <a:r>
                        <a:rPr lang="en-US" altLang="ko-KR" sz="2700" dirty="0">
                          <a:solidFill>
                            <a:schemeClr val="tx1"/>
                          </a:solidFill>
                        </a:rPr>
                        <a:t>(130,000won/90,000won)</a:t>
                      </a:r>
                      <a:endParaRPr lang="ko-KR" altLang="en-US" sz="2700" dirty="0">
                        <a:solidFill>
                          <a:schemeClr val="tx1"/>
                        </a:solidFill>
                      </a:endParaRPr>
                    </a:p>
                  </a:txBody>
                  <a:tcPr marL="137160" marR="137160" marT="68580" marB="68580"/>
                </a:tc>
                <a:extLst>
                  <a:ext uri="{0D108BD9-81ED-4DB2-BD59-A6C34878D82A}">
                    <a16:rowId xmlns:a16="http://schemas.microsoft.com/office/drawing/2014/main" val="680030179"/>
                  </a:ext>
                </a:extLst>
              </a:tr>
              <a:tr h="178308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400" dirty="0">
                          <a:solidFill>
                            <a:schemeClr val="tx1"/>
                          </a:solidFill>
                        </a:rPr>
                        <a:t>Van</a:t>
                      </a:r>
                    </a:p>
                    <a:p>
                      <a:pPr algn="ctr" latinLnBrk="1"/>
                      <a:r>
                        <a:rPr lang="en-US" altLang="ko-KR" sz="2400" dirty="0">
                          <a:solidFill>
                            <a:schemeClr val="tx1"/>
                          </a:solidFill>
                        </a:rPr>
                        <a:t>Truck </a:t>
                      </a:r>
                      <a:r>
                        <a:rPr lang="en-US" altLang="ko-KR" sz="2400" dirty="0" err="1">
                          <a:solidFill>
                            <a:schemeClr val="tx1"/>
                          </a:solidFill>
                        </a:rPr>
                        <a:t>na</a:t>
                      </a:r>
                      <a:r>
                        <a:rPr lang="en-US" altLang="ko-KR" sz="2400" dirty="0">
                          <a:solidFill>
                            <a:schemeClr val="tx1"/>
                          </a:solidFill>
                        </a:rPr>
                        <a:t> lampas </a:t>
                      </a:r>
                      <a:r>
                        <a:rPr lang="en-US" altLang="ko-KR" sz="2400" dirty="0" err="1">
                          <a:solidFill>
                            <a:schemeClr val="tx1"/>
                          </a:solidFill>
                        </a:rPr>
                        <a:t>sa</a:t>
                      </a:r>
                      <a:r>
                        <a:rPr lang="en-US" altLang="ko-KR" sz="2400" dirty="0">
                          <a:solidFill>
                            <a:schemeClr val="tx1"/>
                          </a:solidFill>
                        </a:rPr>
                        <a:t> 4 </a:t>
                      </a:r>
                      <a:r>
                        <a:rPr lang="en-US" altLang="ko-KR" sz="2400" dirty="0" err="1">
                          <a:solidFill>
                            <a:schemeClr val="tx1"/>
                          </a:solidFill>
                        </a:rPr>
                        <a:t>tonelada</a:t>
                      </a:r>
                      <a:endParaRPr lang="en-US" altLang="ko-KR" sz="2400" dirty="0">
                        <a:solidFill>
                          <a:schemeClr val="tx1"/>
                        </a:solidFill>
                      </a:endParaRPr>
                    </a:p>
                    <a:p>
                      <a:pPr algn="ctr" latinLnBrk="1"/>
                      <a:r>
                        <a:rPr lang="en-US" altLang="ko-KR" sz="2400" dirty="0" err="1">
                          <a:solidFill>
                            <a:schemeClr val="tx1"/>
                          </a:solidFill>
                        </a:rPr>
                        <a:t>espesyal</a:t>
                      </a:r>
                      <a:r>
                        <a:rPr lang="en-US" altLang="ko-KR" sz="2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ko-KR" sz="2400" dirty="0" err="1">
                          <a:solidFill>
                            <a:schemeClr val="tx1"/>
                          </a:solidFill>
                        </a:rPr>
                        <a:t>na</a:t>
                      </a:r>
                      <a:r>
                        <a:rPr lang="en-US" altLang="ko-KR" sz="2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ko-KR" sz="2400" dirty="0" err="1">
                          <a:solidFill>
                            <a:schemeClr val="tx1"/>
                          </a:solidFill>
                        </a:rPr>
                        <a:t>kotse</a:t>
                      </a:r>
                      <a:endParaRPr lang="en-US" altLang="ko-KR" sz="2400" dirty="0">
                        <a:solidFill>
                          <a:schemeClr val="tx1"/>
                        </a:solidFill>
                      </a:endParaRPr>
                    </a:p>
                    <a:p>
                      <a:pPr algn="ctr" latinLnBrk="1"/>
                      <a:r>
                        <a:rPr lang="en-US" altLang="ko-KR" sz="2400" dirty="0" err="1">
                          <a:solidFill>
                            <a:schemeClr val="tx1"/>
                          </a:solidFill>
                        </a:rPr>
                        <a:t>Makinarya</a:t>
                      </a:r>
                      <a:r>
                        <a:rPr lang="en-US" altLang="ko-KR" sz="2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ko-KR" sz="2400" dirty="0" err="1">
                          <a:solidFill>
                            <a:schemeClr val="tx1"/>
                          </a:solidFill>
                        </a:rPr>
                        <a:t>sa</a:t>
                      </a:r>
                      <a:r>
                        <a:rPr lang="en-US" altLang="ko-KR" sz="2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ko-KR" sz="2400" dirty="0" err="1">
                          <a:solidFill>
                            <a:schemeClr val="tx1"/>
                          </a:solidFill>
                        </a:rPr>
                        <a:t>konstruksyon</a:t>
                      </a:r>
                      <a:r>
                        <a:rPr lang="en-US" altLang="ko-KR" sz="2400" dirty="0">
                          <a:solidFill>
                            <a:schemeClr val="tx1"/>
                          </a:solidFill>
                        </a:rPr>
                        <a:t> at </a:t>
                      </a:r>
                      <a:r>
                        <a:rPr lang="en-US" altLang="ko-KR" sz="2400" dirty="0" err="1">
                          <a:solidFill>
                            <a:schemeClr val="tx1"/>
                          </a:solidFill>
                        </a:rPr>
                        <a:t>mga</a:t>
                      </a:r>
                      <a:r>
                        <a:rPr lang="en-US" altLang="ko-KR" sz="2400" dirty="0">
                          <a:solidFill>
                            <a:schemeClr val="tx1"/>
                          </a:solidFill>
                        </a:rPr>
                        <a:t> streetcar</a:t>
                      </a:r>
                      <a:endParaRPr lang="ko-KR" alt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pPr algn="ctr" latinLnBrk="1"/>
                      <a:endParaRPr lang="en-US" altLang="ko-KR" sz="2700" dirty="0">
                        <a:solidFill>
                          <a:schemeClr val="tx1"/>
                        </a:solidFill>
                      </a:endParaRPr>
                    </a:p>
                    <a:p>
                      <a:pPr algn="ctr" latinLnBrk="1"/>
                      <a:r>
                        <a:rPr lang="en-US" altLang="ko-KR" sz="2700" dirty="0">
                          <a:solidFill>
                            <a:schemeClr val="tx1"/>
                          </a:solidFill>
                        </a:rPr>
                        <a:t>50,000won</a:t>
                      </a:r>
                    </a:p>
                    <a:p>
                      <a:pPr algn="ctr" latinLnBrk="1"/>
                      <a:r>
                        <a:rPr lang="en-US" altLang="ko-KR" sz="2700" dirty="0">
                          <a:solidFill>
                            <a:schemeClr val="tx1"/>
                          </a:solidFill>
                        </a:rPr>
                        <a:t>(60,000won)</a:t>
                      </a:r>
                      <a:endParaRPr lang="ko-KR" altLang="en-US" sz="2700" dirty="0">
                        <a:solidFill>
                          <a:schemeClr val="tx1"/>
                        </a:solidFill>
                      </a:endParaRPr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pPr algn="ctr" latinLnBrk="1"/>
                      <a:endParaRPr lang="en-US" altLang="ko-KR" sz="2700" dirty="0">
                        <a:solidFill>
                          <a:schemeClr val="tx1"/>
                        </a:solidFill>
                      </a:endParaRPr>
                    </a:p>
                    <a:p>
                      <a:pPr algn="ctr" latinLnBrk="1"/>
                      <a:r>
                        <a:rPr lang="en-US" altLang="ko-KR" sz="2700" dirty="0">
                          <a:solidFill>
                            <a:schemeClr val="tx1"/>
                          </a:solidFill>
                        </a:rPr>
                        <a:t>130,000won/90,000won</a:t>
                      </a:r>
                    </a:p>
                    <a:p>
                      <a:pPr algn="ctr" latinLnBrk="1"/>
                      <a:r>
                        <a:rPr lang="en-US" altLang="ko-KR" sz="2700" dirty="0">
                          <a:solidFill>
                            <a:schemeClr val="tx1"/>
                          </a:solidFill>
                        </a:rPr>
                        <a:t>(140,000won/100,000won)</a:t>
                      </a:r>
                      <a:endParaRPr lang="ko-KR" altLang="en-US" sz="2700" dirty="0">
                        <a:solidFill>
                          <a:schemeClr val="tx1"/>
                        </a:solidFill>
                      </a:endParaRPr>
                    </a:p>
                  </a:txBody>
                  <a:tcPr marL="137160" marR="137160" marT="68580" marB="68580"/>
                </a:tc>
                <a:extLst>
                  <a:ext uri="{0D108BD9-81ED-4DB2-BD59-A6C34878D82A}">
                    <a16:rowId xmlns:a16="http://schemas.microsoft.com/office/drawing/2014/main" val="3704796914"/>
                  </a:ext>
                </a:extLst>
              </a:tr>
              <a:tr h="960120">
                <a:tc gridSpan="3">
                  <a:txBody>
                    <a:bodyPr/>
                    <a:lstStyle/>
                    <a:p>
                      <a:pPr algn="ctr" latinLnBrk="1"/>
                      <a:endParaRPr lang="en-US" altLang="ko-KR" sz="2700" dirty="0">
                        <a:solidFill>
                          <a:schemeClr val="tx1"/>
                        </a:solidFill>
                      </a:endParaRPr>
                    </a:p>
                    <a:p>
                      <a:pPr algn="ctr" latinLnBrk="1"/>
                      <a:r>
                        <a:rPr lang="en-US" altLang="ko-KR" sz="2300" dirty="0">
                          <a:solidFill>
                            <a:schemeClr val="tx1"/>
                          </a:solidFill>
                        </a:rPr>
                        <a:t>※ </a:t>
                      </a:r>
                      <a:r>
                        <a:rPr lang="en-US" altLang="ko-KR" sz="2300" dirty="0" err="1">
                          <a:solidFill>
                            <a:schemeClr val="tx1"/>
                          </a:solidFill>
                        </a:rPr>
                        <a:t>Ang</a:t>
                      </a:r>
                      <a:r>
                        <a:rPr lang="en-US" altLang="ko-KR" sz="230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ko-KR" sz="2300" baseline="0" dirty="0" err="1">
                          <a:solidFill>
                            <a:schemeClr val="tx1"/>
                          </a:solidFill>
                        </a:rPr>
                        <a:t>halagang</a:t>
                      </a:r>
                      <a:r>
                        <a:rPr lang="en-US" altLang="ko-KR" sz="230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ko-KR" sz="2300" baseline="0" dirty="0" err="1">
                          <a:solidFill>
                            <a:schemeClr val="tx1"/>
                          </a:solidFill>
                        </a:rPr>
                        <a:t>nasa</a:t>
                      </a:r>
                      <a:r>
                        <a:rPr lang="en-US" altLang="ko-KR" sz="230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ko-KR" sz="2300" baseline="0" dirty="0" err="1">
                          <a:solidFill>
                            <a:schemeClr val="tx1"/>
                          </a:solidFill>
                        </a:rPr>
                        <a:t>loob</a:t>
                      </a:r>
                      <a:r>
                        <a:rPr lang="en-US" altLang="ko-KR" sz="2300" baseline="0" dirty="0">
                          <a:solidFill>
                            <a:schemeClr val="tx1"/>
                          </a:solidFill>
                        </a:rPr>
                        <a:t> ng parenthesis ay kung </a:t>
                      </a:r>
                      <a:r>
                        <a:rPr lang="en-US" altLang="ko-KR" sz="2300" baseline="0" dirty="0" err="1">
                          <a:solidFill>
                            <a:schemeClr val="tx1"/>
                          </a:solidFill>
                        </a:rPr>
                        <a:t>sakaling</a:t>
                      </a:r>
                      <a:r>
                        <a:rPr lang="en-US" altLang="ko-KR" sz="230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ko-KR" sz="2300" baseline="0" dirty="0" err="1">
                          <a:solidFill>
                            <a:schemeClr val="tx1"/>
                          </a:solidFill>
                        </a:rPr>
                        <a:t>lumabag</a:t>
                      </a:r>
                      <a:r>
                        <a:rPr lang="en-US" altLang="ko-KR" sz="230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ko-KR" sz="2300" baseline="0" dirty="0" err="1">
                          <a:solidFill>
                            <a:schemeClr val="tx1"/>
                          </a:solidFill>
                        </a:rPr>
                        <a:t>sa</a:t>
                      </a:r>
                      <a:r>
                        <a:rPr lang="en-US" altLang="ko-KR" sz="230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ko-KR" sz="2300" baseline="0" dirty="0" err="1">
                          <a:solidFill>
                            <a:schemeClr val="tx1"/>
                          </a:solidFill>
                        </a:rPr>
                        <a:t>batas</a:t>
                      </a:r>
                      <a:r>
                        <a:rPr lang="en-US" altLang="ko-KR" sz="2300" baseline="0" dirty="0">
                          <a:solidFill>
                            <a:schemeClr val="tx1"/>
                          </a:solidFill>
                        </a:rPr>
                        <a:t> ng 2 </a:t>
                      </a:r>
                      <a:r>
                        <a:rPr lang="en-US" altLang="ko-KR" sz="2300" baseline="0" dirty="0" err="1">
                          <a:solidFill>
                            <a:schemeClr val="tx1"/>
                          </a:solidFill>
                        </a:rPr>
                        <a:t>oras</a:t>
                      </a:r>
                      <a:r>
                        <a:rPr lang="en-US" altLang="ko-KR" sz="2300" baseline="0" dirty="0">
                          <a:solidFill>
                            <a:schemeClr val="tx1"/>
                          </a:solidFill>
                        </a:rPr>
                        <a:t> ng </a:t>
                      </a:r>
                      <a:r>
                        <a:rPr lang="en-US" altLang="ko-KR" sz="2300" baseline="0" dirty="0" err="1">
                          <a:solidFill>
                            <a:schemeClr val="tx1"/>
                          </a:solidFill>
                        </a:rPr>
                        <a:t>pagparada</a:t>
                      </a:r>
                      <a:r>
                        <a:rPr lang="en-US" altLang="ko-KR" sz="230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ko-KR" sz="2300" baseline="0" dirty="0" err="1">
                          <a:solidFill>
                            <a:schemeClr val="tx1"/>
                          </a:solidFill>
                        </a:rPr>
                        <a:t>sa</a:t>
                      </a:r>
                      <a:r>
                        <a:rPr lang="en-US" altLang="ko-KR" sz="230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ko-KR" sz="2300" baseline="0" dirty="0" err="1">
                          <a:solidFill>
                            <a:schemeClr val="tx1"/>
                          </a:solidFill>
                        </a:rPr>
                        <a:t>parehong</a:t>
                      </a:r>
                      <a:r>
                        <a:rPr lang="en-US" altLang="ko-KR" sz="230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ko-KR" sz="2300" baseline="0" dirty="0" err="1">
                          <a:solidFill>
                            <a:schemeClr val="tx1"/>
                          </a:solidFill>
                        </a:rPr>
                        <a:t>lugar</a:t>
                      </a:r>
                      <a:endParaRPr lang="ko-KR" altLang="en-US" sz="2300" dirty="0">
                        <a:solidFill>
                          <a:schemeClr val="tx1"/>
                        </a:solidFill>
                      </a:endParaRPr>
                    </a:p>
                  </a:txBody>
                  <a:tcPr marL="137160" marR="137160" marT="68580" marB="68580"/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56736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6002055"/>
      </p:ext>
    </p:extLst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직사각형 15"/>
          <p:cNvSpPr/>
          <p:nvPr/>
        </p:nvSpPr>
        <p:spPr>
          <a:xfrm>
            <a:off x="-17585" y="-35462"/>
            <a:ext cx="18288000" cy="2171700"/>
          </a:xfrm>
          <a:prstGeom prst="rect">
            <a:avLst/>
          </a:prstGeom>
          <a:solidFill>
            <a:srgbClr val="AECF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제목 1"/>
          <p:cNvSpPr txBox="1">
            <a:spLocks/>
          </p:cNvSpPr>
          <p:nvPr/>
        </p:nvSpPr>
        <p:spPr>
          <a:xfrm>
            <a:off x="838200" y="495300"/>
            <a:ext cx="13754100" cy="10668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ko-KR" sz="5400" dirty="0" err="1">
                <a:latin typeface="HY견고딕" panose="02030600000101010101" pitchFamily="18" charset="-127"/>
                <a:ea typeface="HY견고딕" panose="02030600000101010101" pitchFamily="18" charset="-127"/>
              </a:rPr>
              <a:t>Abiso</a:t>
            </a:r>
            <a:r>
              <a:rPr lang="en-US" altLang="ko-KR" sz="5400" dirty="0">
                <a:latin typeface="HY견고딕" panose="02030600000101010101" pitchFamily="18" charset="-127"/>
                <a:ea typeface="HY견고딕" panose="02030600000101010101" pitchFamily="18" charset="-127"/>
              </a:rPr>
              <a:t> ng </a:t>
            </a:r>
            <a:r>
              <a:rPr lang="en-US" altLang="ko-KR" sz="5400" dirty="0" err="1">
                <a:latin typeface="HY견고딕" panose="02030600000101010101" pitchFamily="18" charset="-127"/>
                <a:ea typeface="HY견고딕" panose="02030600000101010101" pitchFamily="18" charset="-127"/>
              </a:rPr>
              <a:t>multa</a:t>
            </a:r>
            <a:r>
              <a:rPr lang="en-US" altLang="ko-KR" sz="5400" dirty="0">
                <a:latin typeface="HY견고딕" panose="02030600000101010101" pitchFamily="18" charset="-127"/>
                <a:ea typeface="HY견고딕" panose="02030600000101010101" pitchFamily="18" charset="-127"/>
              </a:rPr>
              <a:t> para </a:t>
            </a:r>
            <a:r>
              <a:rPr lang="en-US" altLang="ko-KR" sz="5400" dirty="0" err="1">
                <a:latin typeface="HY견고딕" panose="02030600000101010101" pitchFamily="18" charset="-127"/>
                <a:ea typeface="HY견고딕" panose="02030600000101010101" pitchFamily="18" charset="-127"/>
              </a:rPr>
              <a:t>sa</a:t>
            </a:r>
            <a:r>
              <a:rPr lang="en-US" altLang="ko-KR" sz="5400" dirty="0">
                <a:latin typeface="HY견고딕" panose="02030600000101010101" pitchFamily="18" charset="-127"/>
                <a:ea typeface="HY견고딕" panose="02030600000101010101" pitchFamily="18" charset="-127"/>
              </a:rPr>
              <a:t> illegal </a:t>
            </a:r>
            <a:r>
              <a:rPr lang="en-US" altLang="ko-KR" sz="5400" dirty="0" err="1">
                <a:latin typeface="HY견고딕" panose="02030600000101010101" pitchFamily="18" charset="-127"/>
                <a:ea typeface="HY견고딕" panose="02030600000101010101" pitchFamily="18" charset="-127"/>
              </a:rPr>
              <a:t>na</a:t>
            </a:r>
            <a:r>
              <a:rPr lang="en-US" altLang="ko-KR" sz="5400" dirty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5400" dirty="0" err="1">
                <a:latin typeface="HY견고딕" panose="02030600000101010101" pitchFamily="18" charset="-127"/>
                <a:ea typeface="HY견고딕" panose="02030600000101010101" pitchFamily="18" charset="-127"/>
              </a:rPr>
              <a:t>paradahan</a:t>
            </a:r>
            <a:r>
              <a:rPr lang="en-US" altLang="ko-KR" sz="5400" dirty="0">
                <a:latin typeface="HY견고딕" panose="02030600000101010101" pitchFamily="18" charset="-127"/>
                <a:ea typeface="HY견고딕" panose="02030600000101010101" pitchFamily="18" charset="-127"/>
              </a:rPr>
              <a:t> at </a:t>
            </a:r>
            <a:r>
              <a:rPr lang="en-US" altLang="ko-KR" sz="5400" dirty="0" err="1">
                <a:latin typeface="HY견고딕" panose="02030600000101010101" pitchFamily="18" charset="-127"/>
                <a:ea typeface="HY견고딕" panose="02030600000101010101" pitchFamily="18" charset="-127"/>
              </a:rPr>
              <a:t>paghinto</a:t>
            </a:r>
            <a:endParaRPr lang="ko-KR" altLang="en-US" sz="54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15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25600" y="-57150"/>
            <a:ext cx="3962400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모서리가 둥근 직사각형 6"/>
          <p:cNvSpPr/>
          <p:nvPr/>
        </p:nvSpPr>
        <p:spPr>
          <a:xfrm>
            <a:off x="4588260" y="4158119"/>
            <a:ext cx="2808312" cy="1015008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9" name="모서리가 둥근 직사각형 8"/>
          <p:cNvSpPr/>
          <p:nvPr/>
        </p:nvSpPr>
        <p:spPr>
          <a:xfrm>
            <a:off x="3527376" y="6146076"/>
            <a:ext cx="4968552" cy="1015008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0" name="모서리가 둥근 직사각형 9"/>
          <p:cNvSpPr/>
          <p:nvPr/>
        </p:nvSpPr>
        <p:spPr>
          <a:xfrm>
            <a:off x="4588260" y="7903895"/>
            <a:ext cx="2808312" cy="1015008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4" name="모서리가 둥근 직사각형 3"/>
          <p:cNvSpPr/>
          <p:nvPr/>
        </p:nvSpPr>
        <p:spPr>
          <a:xfrm>
            <a:off x="4607496" y="2400300"/>
            <a:ext cx="2808312" cy="1015008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971800" y="2400302"/>
            <a:ext cx="6041232" cy="7770338"/>
          </a:xfrm>
        </p:spPr>
        <p:txBody>
          <a:bodyPr/>
          <a:lstStyle/>
          <a:p>
            <a:pPr marL="0" indent="0" algn="ctr">
              <a:buNone/>
            </a:pPr>
            <a:r>
              <a:rPr lang="ko-KR" altLang="en-US" sz="2700" dirty="0"/>
              <a:t>사전통지</a:t>
            </a:r>
            <a:endParaRPr lang="en-US" altLang="ko-KR" sz="2700" dirty="0"/>
          </a:p>
          <a:p>
            <a:pPr marL="0" indent="0" algn="ctr">
              <a:buNone/>
            </a:pPr>
            <a:r>
              <a:rPr lang="en-US" altLang="ko-KR" sz="2100" dirty="0"/>
              <a:t>(</a:t>
            </a:r>
            <a:r>
              <a:rPr lang="ko-KR" altLang="en-US" sz="2100" dirty="0"/>
              <a:t>부과금액 </a:t>
            </a:r>
            <a:r>
              <a:rPr lang="en-US" altLang="ko-KR" sz="2100" dirty="0"/>
              <a:t>20%</a:t>
            </a:r>
            <a:r>
              <a:rPr lang="ko-KR" altLang="en-US" sz="2100" dirty="0" err="1"/>
              <a:t>감경</a:t>
            </a:r>
            <a:r>
              <a:rPr lang="en-US" altLang="ko-KR" sz="2100" dirty="0"/>
              <a:t>)</a:t>
            </a:r>
          </a:p>
          <a:p>
            <a:pPr marL="0" indent="0" algn="ctr">
              <a:buNone/>
            </a:pPr>
            <a:endParaRPr lang="en-US" altLang="ko-KR" sz="2700" dirty="0"/>
          </a:p>
          <a:p>
            <a:pPr marL="0" indent="0" algn="ctr">
              <a:buNone/>
            </a:pPr>
            <a:endParaRPr lang="en-US" altLang="ko-KR" sz="2700" dirty="0"/>
          </a:p>
          <a:p>
            <a:pPr marL="0" indent="0" algn="ctr">
              <a:buNone/>
            </a:pPr>
            <a:r>
              <a:rPr lang="en-US" altLang="ko-KR" sz="2400" dirty="0" err="1"/>
              <a:t>Abiso</a:t>
            </a:r>
            <a:r>
              <a:rPr lang="en-US" altLang="ko-KR" sz="2400" dirty="0"/>
              <a:t> ng </a:t>
            </a:r>
            <a:r>
              <a:rPr lang="en-US" altLang="ko-KR" sz="2400" dirty="0" err="1"/>
              <a:t>pagkakasala</a:t>
            </a:r>
            <a:endParaRPr lang="en-US" altLang="ko-KR" sz="2400" dirty="0"/>
          </a:p>
          <a:p>
            <a:pPr marL="0" indent="0" algn="ctr">
              <a:buNone/>
            </a:pPr>
            <a:r>
              <a:rPr lang="en-US" altLang="ko-KR" sz="2100" dirty="0"/>
              <a:t>(</a:t>
            </a:r>
            <a:r>
              <a:rPr lang="en-US" altLang="ko-KR" sz="2100" dirty="0" err="1"/>
              <a:t>Halaga</a:t>
            </a:r>
            <a:r>
              <a:rPr lang="en-US" altLang="ko-KR" sz="2100" dirty="0"/>
              <a:t> ng </a:t>
            </a:r>
            <a:r>
              <a:rPr lang="en-US" altLang="ko-KR" sz="2100" dirty="0" err="1"/>
              <a:t>multa</a:t>
            </a:r>
            <a:r>
              <a:rPr lang="en-US" altLang="ko-KR" sz="2100" dirty="0"/>
              <a:t>)</a:t>
            </a:r>
          </a:p>
          <a:p>
            <a:pPr marL="0" indent="0" algn="ctr">
              <a:buNone/>
            </a:pPr>
            <a:endParaRPr lang="en-US" altLang="ko-KR" sz="2700" dirty="0"/>
          </a:p>
          <a:p>
            <a:pPr marL="0" indent="0" algn="ctr">
              <a:buNone/>
            </a:pPr>
            <a:endParaRPr lang="en-US" altLang="ko-KR" sz="2700" dirty="0"/>
          </a:p>
          <a:p>
            <a:pPr marL="0" indent="0" algn="ctr">
              <a:buNone/>
            </a:pPr>
            <a:r>
              <a:rPr lang="en-US" altLang="ko-KR" sz="2700" dirty="0" err="1"/>
              <a:t>Pagpapaalala</a:t>
            </a:r>
            <a:r>
              <a:rPr lang="en-US" altLang="ko-KR" sz="2700" dirty="0"/>
              <a:t> ng </a:t>
            </a:r>
            <a:r>
              <a:rPr lang="en-US" altLang="ko-KR" sz="2700" dirty="0" err="1"/>
              <a:t>abiso</a:t>
            </a:r>
            <a:endParaRPr lang="en-US" altLang="ko-KR" sz="2700" dirty="0"/>
          </a:p>
          <a:p>
            <a:pPr marL="0" indent="0" algn="ctr">
              <a:buNone/>
            </a:pPr>
            <a:r>
              <a:rPr lang="en-US" altLang="ko-KR" sz="1400" dirty="0"/>
              <a:t>(</a:t>
            </a:r>
            <a:r>
              <a:rPr lang="en-US" altLang="ko-KR" sz="1400" dirty="0" err="1"/>
              <a:t>Pagkatapos</a:t>
            </a:r>
            <a:r>
              <a:rPr lang="en-US" altLang="ko-KR" sz="1400" dirty="0"/>
              <a:t> ng </a:t>
            </a:r>
            <a:r>
              <a:rPr lang="en-US" altLang="ko-KR" sz="1400" dirty="0" err="1"/>
              <a:t>paunang</a:t>
            </a:r>
            <a:r>
              <a:rPr lang="en-US" altLang="ko-KR" sz="1400" dirty="0"/>
              <a:t> surcharge +3%, </a:t>
            </a:r>
          </a:p>
          <a:p>
            <a:pPr marL="0" indent="0" algn="ctr">
              <a:buNone/>
            </a:pPr>
            <a:r>
              <a:rPr lang="en-US" altLang="ko-KR" sz="1400" dirty="0"/>
              <a:t>1.2% </a:t>
            </a:r>
            <a:r>
              <a:rPr lang="en-US" altLang="ko-KR" sz="1400" dirty="0" err="1"/>
              <a:t>ang</a:t>
            </a:r>
            <a:r>
              <a:rPr lang="en-US" altLang="ko-KR" sz="1400" dirty="0"/>
              <a:t> </a:t>
            </a:r>
            <a:r>
              <a:rPr lang="en-US" altLang="ko-KR" sz="1400" dirty="0" err="1"/>
              <a:t>idinaragdag</a:t>
            </a:r>
            <a:r>
              <a:rPr lang="en-US" altLang="ko-KR" sz="1400" dirty="0"/>
              <a:t> </a:t>
            </a:r>
            <a:r>
              <a:rPr lang="en-US" altLang="ko-KR" sz="1400" dirty="0" err="1"/>
              <a:t>bawat</a:t>
            </a:r>
            <a:r>
              <a:rPr lang="en-US" altLang="ko-KR" sz="1400" dirty="0"/>
              <a:t> </a:t>
            </a:r>
            <a:r>
              <a:rPr lang="en-US" altLang="ko-KR" sz="1400" dirty="0" err="1"/>
              <a:t>buwan</a:t>
            </a:r>
            <a:r>
              <a:rPr lang="en-US" altLang="ko-KR" sz="1400" dirty="0"/>
              <a:t>)</a:t>
            </a:r>
          </a:p>
          <a:p>
            <a:pPr marL="0" indent="0" algn="ctr">
              <a:buNone/>
            </a:pPr>
            <a:endParaRPr lang="en-US" altLang="ko-KR" sz="1400" dirty="0"/>
          </a:p>
          <a:p>
            <a:pPr marL="0" indent="0" algn="ctr">
              <a:buNone/>
            </a:pPr>
            <a:endParaRPr lang="en-US" altLang="ko-KR" sz="2700" dirty="0"/>
          </a:p>
          <a:p>
            <a:pPr marL="0" indent="0" algn="ctr">
              <a:buNone/>
            </a:pPr>
            <a:r>
              <a:rPr lang="en-US" altLang="ko-KR" sz="2100" dirty="0" err="1"/>
              <a:t>Pag</a:t>
            </a:r>
            <a:r>
              <a:rPr lang="en-US" altLang="ko-KR" sz="2100" dirty="0"/>
              <a:t> </a:t>
            </a:r>
            <a:r>
              <a:rPr lang="en-US" altLang="ko-KR" sz="2100" dirty="0" err="1"/>
              <a:t>abiso</a:t>
            </a:r>
            <a:r>
              <a:rPr lang="en-US" altLang="ko-KR" sz="2100" dirty="0"/>
              <a:t> </a:t>
            </a:r>
            <a:r>
              <a:rPr lang="en-US" altLang="ko-KR" sz="2100" dirty="0" err="1"/>
              <a:t>sa</a:t>
            </a:r>
            <a:r>
              <a:rPr lang="en-US" altLang="ko-KR" sz="2100" dirty="0"/>
              <a:t> </a:t>
            </a:r>
            <a:r>
              <a:rPr lang="en-US" altLang="ko-KR" sz="2100" dirty="0" err="1"/>
              <a:t>pag</a:t>
            </a:r>
            <a:r>
              <a:rPr lang="en-US" altLang="ko-KR" sz="2100" dirty="0"/>
              <a:t> </a:t>
            </a:r>
            <a:r>
              <a:rPr lang="en-US" altLang="ko-KR" sz="2100" dirty="0" err="1"/>
              <a:t>kuha</a:t>
            </a:r>
            <a:r>
              <a:rPr lang="en-US" altLang="ko-KR" sz="2100" dirty="0"/>
              <a:t> ng </a:t>
            </a:r>
          </a:p>
          <a:p>
            <a:pPr marL="0" indent="0" algn="ctr">
              <a:buNone/>
            </a:pPr>
            <a:r>
              <a:rPr lang="en-US" altLang="ko-KR" sz="2100" dirty="0" err="1"/>
              <a:t>sasakyan</a:t>
            </a:r>
            <a:endParaRPr lang="en-US" altLang="ko-KR" sz="2100" dirty="0"/>
          </a:p>
          <a:p>
            <a:pPr marL="0" indent="0" algn="ctr">
              <a:buNone/>
            </a:pPr>
            <a:r>
              <a:rPr lang="en-US" altLang="ko-KR" sz="1900" dirty="0"/>
              <a:t>(</a:t>
            </a:r>
            <a:r>
              <a:rPr lang="en-US" altLang="ko-KR" sz="1900" dirty="0" err="1"/>
              <a:t>Kukunin</a:t>
            </a:r>
            <a:r>
              <a:rPr lang="en-US" altLang="ko-KR" sz="1900" dirty="0"/>
              <a:t> </a:t>
            </a:r>
            <a:r>
              <a:rPr lang="en-US" altLang="ko-KR" sz="1900" dirty="0" err="1"/>
              <a:t>ang</a:t>
            </a:r>
            <a:r>
              <a:rPr lang="en-US" altLang="ko-KR" sz="1900" dirty="0"/>
              <a:t> </a:t>
            </a:r>
            <a:r>
              <a:rPr lang="en-US" altLang="ko-KR" sz="1900" dirty="0" err="1"/>
              <a:t>sasakyan</a:t>
            </a:r>
            <a:r>
              <a:rPr lang="en-US" altLang="ko-KR" sz="1900" dirty="0"/>
              <a:t>)</a:t>
            </a:r>
          </a:p>
          <a:p>
            <a:pPr marL="0" indent="0" algn="ctr">
              <a:buNone/>
            </a:pPr>
            <a:endParaRPr lang="en-US" altLang="ko-KR" dirty="0"/>
          </a:p>
          <a:p>
            <a:pPr marL="0" indent="0" algn="just">
              <a:buNone/>
            </a:pPr>
            <a:endParaRPr lang="en-US" altLang="en-US" sz="3600" dirty="0"/>
          </a:p>
          <a:p>
            <a:pPr marL="0" indent="0" algn="ctr">
              <a:buNone/>
            </a:pPr>
            <a:endParaRPr lang="en-US" altLang="ko-KR" sz="2400" dirty="0"/>
          </a:p>
          <a:p>
            <a:pPr marL="0" indent="0" algn="ctr">
              <a:buNone/>
            </a:pPr>
            <a:endParaRPr lang="en-GB" altLang="en-US" sz="2400" dirty="0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8098" y="2400300"/>
            <a:ext cx="5581142" cy="7886700"/>
          </a:xfrm>
          <a:prstGeom prst="rect">
            <a:avLst/>
          </a:prstGeom>
        </p:spPr>
      </p:pic>
      <p:sp>
        <p:nvSpPr>
          <p:cNvPr id="6" name="아래쪽 화살표 5"/>
          <p:cNvSpPr/>
          <p:nvPr/>
        </p:nvSpPr>
        <p:spPr>
          <a:xfrm>
            <a:off x="5525598" y="3538303"/>
            <a:ext cx="972108" cy="49682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2" name="아래쪽 화살표 11"/>
          <p:cNvSpPr/>
          <p:nvPr/>
        </p:nvSpPr>
        <p:spPr>
          <a:xfrm>
            <a:off x="5506362" y="5465144"/>
            <a:ext cx="972108" cy="49682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3" name="아래쪽 화살표 12"/>
          <p:cNvSpPr/>
          <p:nvPr/>
        </p:nvSpPr>
        <p:spPr>
          <a:xfrm>
            <a:off x="5506362" y="7269098"/>
            <a:ext cx="972108" cy="49682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2" name="TextBox 1"/>
          <p:cNvSpPr txBox="1"/>
          <p:nvPr/>
        </p:nvSpPr>
        <p:spPr>
          <a:xfrm>
            <a:off x="4608668" y="2525106"/>
            <a:ext cx="2807140" cy="707886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altLang="ko-KR" sz="2000" b="1" dirty="0"/>
              <a:t>         </a:t>
            </a:r>
            <a:r>
              <a:rPr lang="en-US" altLang="ko-KR" sz="2000" b="1" dirty="0" err="1"/>
              <a:t>Paunang</a:t>
            </a:r>
            <a:r>
              <a:rPr lang="ko-KR" altLang="en-US" sz="2000" b="1" dirty="0"/>
              <a:t> </a:t>
            </a:r>
            <a:r>
              <a:rPr lang="en-US" altLang="ko-KR" sz="2000" b="1" dirty="0" err="1"/>
              <a:t>Abiso</a:t>
            </a:r>
            <a:endParaRPr lang="en-US" altLang="ko-KR" sz="2000" b="1" dirty="0"/>
          </a:p>
          <a:p>
            <a:r>
              <a:rPr lang="en-US" altLang="ko-KR" sz="2000" b="1" dirty="0"/>
              <a:t>(20%ipapataw </a:t>
            </a:r>
            <a:r>
              <a:rPr lang="en-US" altLang="ko-KR" sz="2000" b="1" dirty="0" err="1"/>
              <a:t>na</a:t>
            </a:r>
            <a:r>
              <a:rPr lang="en-US" altLang="ko-KR" sz="2000" b="1" dirty="0"/>
              <a:t> </a:t>
            </a:r>
            <a:r>
              <a:rPr lang="en-US" altLang="ko-KR" sz="2000" b="1" dirty="0" err="1"/>
              <a:t>halaga</a:t>
            </a:r>
            <a:r>
              <a:rPr lang="en-US" altLang="ko-KR" sz="2000" dirty="0"/>
              <a:t>)</a:t>
            </a:r>
            <a:endParaRPr lang="ko-KR" altLang="en-US" sz="2000" dirty="0"/>
          </a:p>
        </p:txBody>
      </p:sp>
    </p:spTree>
    <p:extLst>
      <p:ext uri="{BB962C8B-B14F-4D97-AF65-F5344CB8AC3E}">
        <p14:creationId xmlns:p14="http://schemas.microsoft.com/office/powerpoint/2010/main" val="2692050779"/>
      </p:ext>
    </p:extLst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직사각형 16"/>
          <p:cNvSpPr/>
          <p:nvPr/>
        </p:nvSpPr>
        <p:spPr>
          <a:xfrm>
            <a:off x="-31652" y="0"/>
            <a:ext cx="18288000" cy="2171700"/>
          </a:xfrm>
          <a:prstGeom prst="rect">
            <a:avLst/>
          </a:prstGeom>
          <a:solidFill>
            <a:srgbClr val="AECF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제목 1"/>
          <p:cNvSpPr txBox="1">
            <a:spLocks/>
          </p:cNvSpPr>
          <p:nvPr/>
        </p:nvSpPr>
        <p:spPr>
          <a:xfrm>
            <a:off x="838200" y="495300"/>
            <a:ext cx="13754100" cy="10668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ko-KR" sz="5400" dirty="0" err="1">
                <a:latin typeface="HY견고딕" panose="02030600000101010101" pitchFamily="18" charset="-127"/>
                <a:ea typeface="HY견고딕" panose="02030600000101010101" pitchFamily="18" charset="-127"/>
              </a:rPr>
              <a:t>Pangkalahatang</a:t>
            </a:r>
            <a:r>
              <a:rPr lang="en-US" altLang="ko-KR" sz="5400" dirty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5400" dirty="0" err="1">
                <a:latin typeface="HY견고딕" panose="02030600000101010101" pitchFamily="18" charset="-127"/>
                <a:ea typeface="HY견고딕" panose="02030600000101010101" pitchFamily="18" charset="-127"/>
              </a:rPr>
              <a:t>mga</a:t>
            </a:r>
            <a:r>
              <a:rPr lang="en-US" altLang="ko-KR" sz="5400" dirty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5400" dirty="0" err="1">
                <a:latin typeface="HY견고딕" panose="02030600000101010101" pitchFamily="18" charset="-127"/>
                <a:ea typeface="HY견고딕" panose="02030600000101010101" pitchFamily="18" charset="-127"/>
              </a:rPr>
              <a:t>iligal</a:t>
            </a:r>
            <a:r>
              <a:rPr lang="en-US" altLang="ko-KR" sz="5400" dirty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5400" dirty="0" err="1">
                <a:latin typeface="HY견고딕" panose="02030600000101010101" pitchFamily="18" charset="-127"/>
                <a:ea typeface="HY견고딕" panose="02030600000101010101" pitchFamily="18" charset="-127"/>
              </a:rPr>
              <a:t>na</a:t>
            </a:r>
            <a:r>
              <a:rPr lang="en-US" altLang="ko-KR" sz="5400" dirty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5400" dirty="0" err="1">
                <a:latin typeface="HY견고딕" panose="02030600000101010101" pitchFamily="18" charset="-127"/>
                <a:ea typeface="HY견고딕" panose="02030600000101010101" pitchFamily="18" charset="-127"/>
              </a:rPr>
              <a:t>lugar</a:t>
            </a:r>
            <a:r>
              <a:rPr lang="en-US" altLang="ko-KR" sz="5400" dirty="0">
                <a:latin typeface="HY견고딕" panose="02030600000101010101" pitchFamily="18" charset="-127"/>
                <a:ea typeface="HY견고딕" panose="02030600000101010101" pitchFamily="18" charset="-127"/>
              </a:rPr>
              <a:t> ng </a:t>
            </a:r>
            <a:r>
              <a:rPr lang="en-US" altLang="ko-KR" sz="5400" dirty="0" err="1">
                <a:latin typeface="HY견고딕" panose="02030600000101010101" pitchFamily="18" charset="-127"/>
                <a:ea typeface="HY견고딕" panose="02030600000101010101" pitchFamily="18" charset="-127"/>
              </a:rPr>
              <a:t>paradahan</a:t>
            </a:r>
            <a:r>
              <a:rPr lang="en-US" altLang="ko-KR" sz="5400" dirty="0">
                <a:latin typeface="HY견고딕" panose="02030600000101010101" pitchFamily="18" charset="-127"/>
                <a:ea typeface="HY견고딕" panose="02030600000101010101" pitchFamily="18" charset="-127"/>
              </a:rPr>
              <a:t>/</a:t>
            </a:r>
            <a:r>
              <a:rPr lang="en-US" altLang="ko-KR" sz="5400" dirty="0" err="1">
                <a:latin typeface="HY견고딕" panose="02030600000101010101" pitchFamily="18" charset="-127"/>
                <a:ea typeface="HY견고딕" panose="02030600000101010101" pitchFamily="18" charset="-127"/>
              </a:rPr>
              <a:t>paghinto</a:t>
            </a:r>
            <a:r>
              <a:rPr lang="ko-KR" altLang="en-US" sz="5400" dirty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</a:p>
        </p:txBody>
      </p:sp>
      <p:pic>
        <p:nvPicPr>
          <p:cNvPr id="16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25600" y="-57150"/>
            <a:ext cx="3962400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971800" y="2400302"/>
            <a:ext cx="12760932" cy="7770338"/>
          </a:xfrm>
        </p:spPr>
        <p:txBody>
          <a:bodyPr/>
          <a:lstStyle/>
          <a:p>
            <a:pPr marL="0" indent="0" algn="ctr">
              <a:buNone/>
            </a:pPr>
            <a:r>
              <a:rPr lang="en-US" altLang="ko-KR" sz="3600" dirty="0"/>
              <a:t> </a:t>
            </a:r>
            <a:endParaRPr lang="en-US" altLang="ko-KR" dirty="0"/>
          </a:p>
          <a:p>
            <a:pPr marL="0" indent="0" algn="just">
              <a:buNone/>
            </a:pPr>
            <a:endParaRPr lang="en-US" altLang="en-US" sz="3600" dirty="0"/>
          </a:p>
          <a:p>
            <a:pPr marL="0" indent="0" algn="ctr">
              <a:buNone/>
            </a:pPr>
            <a:endParaRPr lang="en-US" altLang="ko-KR" sz="2400" dirty="0"/>
          </a:p>
          <a:p>
            <a:pPr marL="0" indent="0" algn="ctr">
              <a:buNone/>
            </a:pPr>
            <a:endParaRPr lang="en-GB" altLang="en-US" sz="2400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5381" y="2400302"/>
            <a:ext cx="2457450" cy="3586163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7653" y="2404035"/>
            <a:ext cx="2528888" cy="3586163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5376" y="6439646"/>
            <a:ext cx="2557463" cy="3586163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2072" y="6439647"/>
            <a:ext cx="2457450" cy="3586163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7678" y="2659228"/>
            <a:ext cx="2757488" cy="2786063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1428" y="2659228"/>
            <a:ext cx="2757488" cy="2786063"/>
          </a:xfrm>
          <a:prstGeom prst="rect">
            <a:avLst/>
          </a:prstGeom>
        </p:spPr>
      </p:pic>
      <p:pic>
        <p:nvPicPr>
          <p:cNvPr id="15" name="그림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7677" y="6446469"/>
            <a:ext cx="2757488" cy="2786063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2385" y="6655672"/>
            <a:ext cx="2757488" cy="278606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523111" y="5617133"/>
            <a:ext cx="258198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ko-KR" b="1" dirty="0" err="1"/>
              <a:t>Dilaw</a:t>
            </a:r>
            <a:r>
              <a:rPr lang="en-US" altLang="ko-KR" b="1" dirty="0"/>
              <a:t> </a:t>
            </a:r>
            <a:r>
              <a:rPr lang="en-US" altLang="ko-KR" b="1" dirty="0" err="1"/>
              <a:t>na</a:t>
            </a:r>
            <a:r>
              <a:rPr lang="en-US" altLang="ko-KR" b="1" dirty="0"/>
              <a:t> </a:t>
            </a:r>
            <a:r>
              <a:rPr lang="en-US" altLang="ko-KR" b="1" dirty="0" err="1"/>
              <a:t>derechong</a:t>
            </a:r>
            <a:r>
              <a:rPr lang="en-US" altLang="ko-KR" b="1" dirty="0"/>
              <a:t> </a:t>
            </a:r>
            <a:r>
              <a:rPr lang="en-US" altLang="ko-KR" b="1" dirty="0" err="1"/>
              <a:t>linya</a:t>
            </a:r>
            <a:endParaRPr lang="ko-KR" altLang="en-US" b="1" dirty="0"/>
          </a:p>
        </p:txBody>
      </p:sp>
      <p:sp>
        <p:nvSpPr>
          <p:cNvPr id="3" name="TextBox 2"/>
          <p:cNvSpPr txBox="1"/>
          <p:nvPr/>
        </p:nvSpPr>
        <p:spPr>
          <a:xfrm>
            <a:off x="3621723" y="9565435"/>
            <a:ext cx="313323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ko-KR" b="1" dirty="0" err="1"/>
              <a:t>Dilaw</a:t>
            </a:r>
            <a:r>
              <a:rPr lang="en-US" altLang="ko-KR" b="1" dirty="0"/>
              <a:t> </a:t>
            </a:r>
            <a:r>
              <a:rPr lang="en-US" altLang="ko-KR" b="1" dirty="0" err="1"/>
              <a:t>na</a:t>
            </a:r>
            <a:r>
              <a:rPr lang="en-US" altLang="ko-KR" b="1" dirty="0"/>
              <a:t> </a:t>
            </a:r>
            <a:r>
              <a:rPr lang="en-US" altLang="ko-KR" b="1" dirty="0" err="1"/>
              <a:t>hiwa-hiwalay</a:t>
            </a:r>
            <a:r>
              <a:rPr lang="en-US" altLang="ko-KR" b="1" dirty="0"/>
              <a:t> </a:t>
            </a:r>
            <a:r>
              <a:rPr lang="en-US" altLang="ko-KR" b="1" dirty="0" err="1"/>
              <a:t>na</a:t>
            </a:r>
            <a:r>
              <a:rPr lang="en-US" altLang="ko-KR" b="1" dirty="0"/>
              <a:t> </a:t>
            </a:r>
            <a:r>
              <a:rPr lang="en-US" altLang="ko-KR" b="1" dirty="0" err="1"/>
              <a:t>linya</a:t>
            </a:r>
            <a:endParaRPr lang="ko-KR" alt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9916741" y="5445291"/>
            <a:ext cx="22098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ko-KR" b="1" dirty="0" err="1"/>
              <a:t>Dalawang</a:t>
            </a:r>
            <a:r>
              <a:rPr lang="en-US" altLang="ko-KR" b="1" dirty="0"/>
              <a:t> </a:t>
            </a:r>
            <a:r>
              <a:rPr lang="en-US" altLang="ko-KR" b="1" dirty="0" err="1"/>
              <a:t>dilaw</a:t>
            </a:r>
            <a:r>
              <a:rPr lang="en-US" altLang="ko-KR" b="1" dirty="0"/>
              <a:t> </a:t>
            </a:r>
            <a:r>
              <a:rPr lang="en-US" altLang="ko-KR" b="1" dirty="0" err="1"/>
              <a:t>na</a:t>
            </a:r>
            <a:r>
              <a:rPr lang="en-US" altLang="ko-KR" b="1" dirty="0"/>
              <a:t> </a:t>
            </a:r>
            <a:r>
              <a:rPr lang="en-US" altLang="ko-KR" b="1" dirty="0" err="1"/>
              <a:t>deretsong</a:t>
            </a:r>
            <a:r>
              <a:rPr lang="en-US" altLang="ko-KR" b="1" dirty="0"/>
              <a:t> </a:t>
            </a:r>
            <a:r>
              <a:rPr lang="en-US" altLang="ko-KR" b="1" dirty="0" err="1"/>
              <a:t>linya</a:t>
            </a:r>
            <a:endParaRPr lang="ko-KR" alt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9783450" y="9487381"/>
            <a:ext cx="247469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ko-KR" b="1" dirty="0" err="1"/>
              <a:t>Isang</a:t>
            </a:r>
            <a:r>
              <a:rPr lang="en-US" altLang="ko-KR" b="1" dirty="0"/>
              <a:t> </a:t>
            </a:r>
            <a:r>
              <a:rPr lang="en-US" altLang="ko-KR" b="1" dirty="0" err="1"/>
              <a:t>deretsong</a:t>
            </a:r>
            <a:r>
              <a:rPr lang="en-US" altLang="ko-KR" b="1" dirty="0"/>
              <a:t> </a:t>
            </a:r>
            <a:r>
              <a:rPr lang="en-US" altLang="ko-KR" b="1" dirty="0" err="1"/>
              <a:t>linyang</a:t>
            </a:r>
            <a:r>
              <a:rPr lang="en-US" altLang="ko-KR" b="1" dirty="0"/>
              <a:t> </a:t>
            </a:r>
            <a:r>
              <a:rPr lang="en-US" altLang="ko-KR" b="1" dirty="0" err="1"/>
              <a:t>puti</a:t>
            </a:r>
            <a:endParaRPr lang="ko-KR" altLang="en-US" b="1" dirty="0"/>
          </a:p>
        </p:txBody>
      </p:sp>
    </p:spTree>
    <p:extLst>
      <p:ext uri="{BB962C8B-B14F-4D97-AF65-F5344CB8AC3E}">
        <p14:creationId xmlns:p14="http://schemas.microsoft.com/office/powerpoint/2010/main" val="368857721"/>
      </p:ext>
    </p:extLst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/>
          <p:cNvSpPr/>
          <p:nvPr/>
        </p:nvSpPr>
        <p:spPr>
          <a:xfrm>
            <a:off x="0" y="0"/>
            <a:ext cx="18288000" cy="2171700"/>
          </a:xfrm>
          <a:prstGeom prst="rect">
            <a:avLst/>
          </a:prstGeom>
          <a:solidFill>
            <a:srgbClr val="AECF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제목 1"/>
          <p:cNvSpPr txBox="1">
            <a:spLocks/>
          </p:cNvSpPr>
          <p:nvPr/>
        </p:nvSpPr>
        <p:spPr>
          <a:xfrm>
            <a:off x="838200" y="495300"/>
            <a:ext cx="13754100" cy="10668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ko-KR" sz="5400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6 </a:t>
            </a:r>
            <a:r>
              <a:rPr lang="en-US" altLang="ko-KR" sz="5400" dirty="0" err="1">
                <a:latin typeface="HY견고딕" panose="02030600000101010101" pitchFamily="18" charset="-127"/>
                <a:ea typeface="HY견고딕" panose="02030600000101010101" pitchFamily="18" charset="-127"/>
              </a:rPr>
              <a:t>na</a:t>
            </a:r>
            <a:r>
              <a:rPr lang="en-US" altLang="ko-KR" sz="5400" dirty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5400" dirty="0" err="1">
                <a:latin typeface="HY견고딕" panose="02030600000101010101" pitchFamily="18" charset="-127"/>
                <a:ea typeface="HY견고딕" panose="02030600000101010101" pitchFamily="18" charset="-127"/>
              </a:rPr>
              <a:t>pangunahing</a:t>
            </a:r>
            <a:r>
              <a:rPr lang="en-US" altLang="ko-KR" sz="5400" dirty="0">
                <a:latin typeface="HY견고딕" panose="02030600000101010101" pitchFamily="18" charset="-127"/>
                <a:ea typeface="HY견고딕" panose="02030600000101010101" pitchFamily="18" charset="-127"/>
              </a:rPr>
              <a:t> no-parking/stopping zone</a:t>
            </a:r>
            <a:r>
              <a:rPr lang="ko-KR" altLang="en-US" sz="5400" dirty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</a:p>
        </p:txBody>
      </p:sp>
      <p:pic>
        <p:nvPicPr>
          <p:cNvPr id="7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25600" y="-57150"/>
            <a:ext cx="3962400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879304" y="2516665"/>
            <a:ext cx="6041232" cy="7770338"/>
          </a:xfrm>
        </p:spPr>
        <p:txBody>
          <a:bodyPr/>
          <a:lstStyle/>
          <a:p>
            <a:pPr marL="0" indent="0" algn="ctr">
              <a:buNone/>
            </a:pPr>
            <a:endParaRPr lang="en-US" altLang="ko-KR" sz="3000" dirty="0"/>
          </a:p>
          <a:p>
            <a:pPr marL="0" indent="0" algn="ctr">
              <a:buNone/>
            </a:pPr>
            <a:endParaRPr lang="en-US" altLang="ko-KR" dirty="0"/>
          </a:p>
          <a:p>
            <a:pPr marL="0" indent="0" algn="just">
              <a:buNone/>
            </a:pPr>
            <a:endParaRPr lang="en-US" altLang="en-US" sz="3600" dirty="0"/>
          </a:p>
          <a:p>
            <a:pPr marL="0" indent="0" algn="ctr">
              <a:buNone/>
            </a:pPr>
            <a:endParaRPr lang="en-US" altLang="ko-KR" sz="2400" dirty="0"/>
          </a:p>
          <a:p>
            <a:pPr marL="0" indent="0" algn="ctr">
              <a:buNone/>
            </a:pPr>
            <a:endParaRPr lang="en-GB" altLang="en-US" sz="2400" dirty="0"/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304" y="3415308"/>
            <a:ext cx="6372708" cy="5543550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8100" y="2697231"/>
            <a:ext cx="5235977" cy="697970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81601" y="3695700"/>
            <a:ext cx="1708514" cy="63094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ko-KR" sz="3500" b="1" dirty="0" err="1">
                <a:solidFill>
                  <a:schemeClr val="bg1"/>
                </a:solidFill>
              </a:rPr>
              <a:t>Tawiran</a:t>
            </a:r>
            <a:endParaRPr lang="ko-KR" altLang="en-US" sz="35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343400" y="7707088"/>
            <a:ext cx="3886200" cy="115416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ko-KR" sz="2300" b="1" dirty="0" err="1"/>
              <a:t>Mga</a:t>
            </a:r>
            <a:r>
              <a:rPr lang="en-US" altLang="ko-KR" sz="2300" b="1" dirty="0"/>
              <a:t> </a:t>
            </a:r>
            <a:r>
              <a:rPr lang="en-US" altLang="ko-KR" sz="2300" b="1" dirty="0" err="1"/>
              <a:t>nakatigil</a:t>
            </a:r>
            <a:r>
              <a:rPr lang="en-US" altLang="ko-KR" sz="2300" b="1" dirty="0"/>
              <a:t> </a:t>
            </a:r>
            <a:r>
              <a:rPr lang="en-US" altLang="ko-KR" sz="2300" b="1" dirty="0" err="1"/>
              <a:t>na</a:t>
            </a:r>
            <a:r>
              <a:rPr lang="en-US" altLang="ko-KR" sz="2300" b="1" dirty="0"/>
              <a:t> </a:t>
            </a:r>
            <a:r>
              <a:rPr lang="en-US" altLang="ko-KR" sz="2300" b="1" dirty="0" err="1"/>
              <a:t>sasakyan</a:t>
            </a:r>
            <a:r>
              <a:rPr lang="en-US" altLang="ko-KR" sz="2300" b="1" dirty="0"/>
              <a:t> </a:t>
            </a:r>
            <a:r>
              <a:rPr lang="en-US" altLang="ko-KR" sz="2300" b="1" dirty="0" err="1"/>
              <a:t>sa</a:t>
            </a:r>
            <a:r>
              <a:rPr lang="en-US" altLang="ko-KR" sz="2300" b="1" dirty="0"/>
              <a:t> </a:t>
            </a:r>
            <a:r>
              <a:rPr lang="en-US" altLang="ko-KR" sz="2300" b="1" dirty="0" err="1"/>
              <a:t>tawiran</a:t>
            </a:r>
            <a:r>
              <a:rPr lang="en-US" altLang="ko-KR" sz="2300" b="1" dirty="0"/>
              <a:t> o </a:t>
            </a:r>
            <a:r>
              <a:rPr lang="en-US" altLang="ko-KR" sz="2300" b="1" dirty="0" err="1"/>
              <a:t>mga</a:t>
            </a:r>
            <a:r>
              <a:rPr lang="en-US" altLang="ko-KR" sz="2300" b="1" dirty="0"/>
              <a:t> </a:t>
            </a:r>
            <a:r>
              <a:rPr lang="en-US" altLang="ko-KR" sz="2300" b="1" dirty="0" err="1"/>
              <a:t>umaandar</a:t>
            </a:r>
            <a:r>
              <a:rPr lang="en-US" altLang="ko-KR" sz="2300" b="1" dirty="0"/>
              <a:t> </a:t>
            </a:r>
            <a:r>
              <a:rPr lang="en-US" altLang="ko-KR" sz="2300" b="1" dirty="0" err="1"/>
              <a:t>sa</a:t>
            </a:r>
            <a:r>
              <a:rPr lang="en-US" altLang="ko-KR" sz="2300" b="1" dirty="0"/>
              <a:t> </a:t>
            </a:r>
            <a:r>
              <a:rPr lang="en-US" altLang="ko-KR" sz="2300" b="1" dirty="0" err="1"/>
              <a:t>oras</a:t>
            </a:r>
            <a:r>
              <a:rPr lang="en-US" altLang="ko-KR" sz="2300" b="1" dirty="0"/>
              <a:t> ng </a:t>
            </a:r>
            <a:r>
              <a:rPr lang="en-US" altLang="ko-KR" sz="2300" b="1" dirty="0" err="1"/>
              <a:t>paghinto</a:t>
            </a:r>
            <a:endParaRPr lang="ko-KR" altLang="en-US" sz="23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9910078" y="2374065"/>
            <a:ext cx="533399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ko-KR" b="1" dirty="0" err="1"/>
              <a:t>Oras</a:t>
            </a:r>
            <a:r>
              <a:rPr lang="en-US" altLang="ko-KR" b="1" dirty="0"/>
              <a:t> at </a:t>
            </a:r>
            <a:r>
              <a:rPr lang="en-US" altLang="ko-KR" b="1" dirty="0" err="1"/>
              <a:t>araw</a:t>
            </a:r>
            <a:r>
              <a:rPr lang="en-US" altLang="ko-KR" b="1" dirty="0"/>
              <a:t> ng </a:t>
            </a:r>
            <a:r>
              <a:rPr lang="en-US" altLang="ko-KR" b="1" dirty="0" err="1"/>
              <a:t>pagkuha</a:t>
            </a:r>
            <a:r>
              <a:rPr lang="en-US" altLang="ko-KR" b="1" dirty="0"/>
              <a:t> ng </a:t>
            </a:r>
            <a:r>
              <a:rPr lang="en-US" altLang="ko-KR" b="1" dirty="0" err="1"/>
              <a:t>litrato</a:t>
            </a:r>
            <a:r>
              <a:rPr lang="en-US" altLang="ko-KR" b="1" dirty="0"/>
              <a:t> 2024/01/06(Safety e-Report)</a:t>
            </a:r>
            <a:endParaRPr lang="ko-KR" altLang="en-US" b="1" dirty="0"/>
          </a:p>
        </p:txBody>
      </p:sp>
    </p:spTree>
    <p:extLst>
      <p:ext uri="{BB962C8B-B14F-4D97-AF65-F5344CB8AC3E}">
        <p14:creationId xmlns:p14="http://schemas.microsoft.com/office/powerpoint/2010/main" val="2577306825"/>
      </p:ext>
    </p:extLst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/>
          <p:cNvSpPr/>
          <p:nvPr/>
        </p:nvSpPr>
        <p:spPr>
          <a:xfrm>
            <a:off x="0" y="0"/>
            <a:ext cx="18288000" cy="2171700"/>
          </a:xfrm>
          <a:prstGeom prst="rect">
            <a:avLst/>
          </a:prstGeom>
          <a:solidFill>
            <a:srgbClr val="AECF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0" name="제목 1"/>
          <p:cNvSpPr txBox="1">
            <a:spLocks/>
          </p:cNvSpPr>
          <p:nvPr/>
        </p:nvSpPr>
        <p:spPr>
          <a:xfrm>
            <a:off x="838200" y="495300"/>
            <a:ext cx="13754100" cy="10668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ko-KR" sz="5400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6 </a:t>
            </a:r>
            <a:r>
              <a:rPr lang="en-US" altLang="ko-KR" sz="5400" dirty="0" err="1">
                <a:latin typeface="HY견고딕" panose="02030600000101010101" pitchFamily="18" charset="-127"/>
                <a:ea typeface="HY견고딕" panose="02030600000101010101" pitchFamily="18" charset="-127"/>
              </a:rPr>
              <a:t>na</a:t>
            </a:r>
            <a:r>
              <a:rPr lang="en-US" altLang="ko-KR" sz="5400" dirty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5400" dirty="0" err="1">
                <a:latin typeface="HY견고딕" panose="02030600000101010101" pitchFamily="18" charset="-127"/>
                <a:ea typeface="HY견고딕" panose="02030600000101010101" pitchFamily="18" charset="-127"/>
              </a:rPr>
              <a:t>pangunahing</a:t>
            </a:r>
            <a:r>
              <a:rPr lang="en-US" altLang="ko-KR" sz="5400" dirty="0">
                <a:latin typeface="HY견고딕" panose="02030600000101010101" pitchFamily="18" charset="-127"/>
                <a:ea typeface="HY견고딕" panose="02030600000101010101" pitchFamily="18" charset="-127"/>
              </a:rPr>
              <a:t> no-parking/stopping zone</a:t>
            </a:r>
            <a:r>
              <a:rPr lang="ko-KR" altLang="en-US" sz="5400" dirty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</a:p>
        </p:txBody>
      </p:sp>
      <p:pic>
        <p:nvPicPr>
          <p:cNvPr id="7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25600" y="-57150"/>
            <a:ext cx="3962400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879304" y="2516665"/>
            <a:ext cx="6041232" cy="7770338"/>
          </a:xfrm>
        </p:spPr>
        <p:txBody>
          <a:bodyPr/>
          <a:lstStyle/>
          <a:p>
            <a:pPr marL="0" indent="0" algn="ctr">
              <a:buNone/>
            </a:pPr>
            <a:endParaRPr lang="en-US" altLang="ko-KR" sz="3000" dirty="0"/>
          </a:p>
          <a:p>
            <a:pPr marL="0" indent="0" algn="ctr">
              <a:buNone/>
            </a:pPr>
            <a:endParaRPr lang="en-US" altLang="ko-KR" dirty="0"/>
          </a:p>
          <a:p>
            <a:pPr marL="0" indent="0" algn="just">
              <a:buNone/>
            </a:pPr>
            <a:endParaRPr lang="en-US" altLang="en-US" sz="3600" dirty="0"/>
          </a:p>
          <a:p>
            <a:pPr marL="0" indent="0" algn="ctr">
              <a:buNone/>
            </a:pPr>
            <a:endParaRPr lang="en-US" altLang="ko-KR" sz="2400" dirty="0"/>
          </a:p>
          <a:p>
            <a:pPr marL="0" indent="0" algn="ctr">
              <a:buNone/>
            </a:pPr>
            <a:endParaRPr lang="en-GB" altLang="en-US" sz="2400" dirty="0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2240" y="3631334"/>
            <a:ext cx="7358063" cy="5386388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9494" y="3050697"/>
            <a:ext cx="4911866" cy="654765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216557" y="4000500"/>
            <a:ext cx="2619050" cy="50783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ko-KR" sz="2700" b="1" dirty="0">
                <a:solidFill>
                  <a:schemeClr val="bg1"/>
                </a:solidFill>
              </a:rPr>
              <a:t>Indoor(sidewalk)</a:t>
            </a:r>
            <a:endParaRPr lang="ko-KR" altLang="en-US" sz="27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74171" y="7962900"/>
            <a:ext cx="6934200" cy="86177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ko-KR" sz="2500" b="1" dirty="0" err="1"/>
              <a:t>Hinaharang</a:t>
            </a:r>
            <a:r>
              <a:rPr lang="en-US" altLang="ko-KR" sz="2500" b="1" dirty="0"/>
              <a:t> </a:t>
            </a:r>
            <a:r>
              <a:rPr lang="en-US" altLang="ko-KR" sz="2500" b="1" dirty="0" err="1"/>
              <a:t>ang</a:t>
            </a:r>
            <a:r>
              <a:rPr lang="en-US" altLang="ko-KR" sz="2500" b="1" dirty="0"/>
              <a:t> </a:t>
            </a:r>
            <a:r>
              <a:rPr lang="en-US" altLang="ko-KR" sz="2500" b="1" dirty="0" err="1"/>
              <a:t>daanan</a:t>
            </a:r>
            <a:r>
              <a:rPr lang="en-US" altLang="ko-KR" sz="2500" b="1" dirty="0"/>
              <a:t> ng pedestrian/</a:t>
            </a:r>
            <a:r>
              <a:rPr lang="en-US" altLang="ko-KR" sz="2500" b="1" dirty="0" err="1"/>
              <a:t>nagiging</a:t>
            </a:r>
            <a:r>
              <a:rPr lang="en-US" altLang="ko-KR" sz="2500" b="1" dirty="0"/>
              <a:t> </a:t>
            </a:r>
            <a:r>
              <a:rPr lang="en-US" altLang="ko-KR" sz="2500" b="1" dirty="0" err="1"/>
              <a:t>sanhi</a:t>
            </a:r>
            <a:r>
              <a:rPr lang="en-US" altLang="ko-KR" sz="2500" b="1" dirty="0"/>
              <a:t> ng </a:t>
            </a:r>
            <a:r>
              <a:rPr lang="en-US" altLang="ko-KR" sz="2500" b="1" dirty="0" err="1"/>
              <a:t>aksidente</a:t>
            </a:r>
            <a:r>
              <a:rPr lang="en-US" altLang="ko-KR" sz="2500" b="1" dirty="0"/>
              <a:t> </a:t>
            </a:r>
            <a:r>
              <a:rPr lang="en-US" altLang="ko-KR" sz="2500" b="1" dirty="0" err="1"/>
              <a:t>sa</a:t>
            </a:r>
            <a:r>
              <a:rPr lang="en-US" altLang="ko-KR" sz="2500" b="1" dirty="0"/>
              <a:t> </a:t>
            </a:r>
            <a:r>
              <a:rPr lang="en-US" altLang="ko-KR" sz="2500" b="1" dirty="0" err="1"/>
              <a:t>biglaang</a:t>
            </a:r>
            <a:r>
              <a:rPr lang="en-US" altLang="ko-KR" sz="2500" b="1" dirty="0"/>
              <a:t> </a:t>
            </a:r>
            <a:r>
              <a:rPr lang="en-US" altLang="ko-KR" sz="2500" b="1" dirty="0" err="1"/>
              <a:t>pag</a:t>
            </a:r>
            <a:r>
              <a:rPr lang="en-US" altLang="ko-KR" sz="2500" b="1" dirty="0"/>
              <a:t> </a:t>
            </a:r>
            <a:r>
              <a:rPr lang="en-US" altLang="ko-KR" sz="2500" b="1" dirty="0" err="1"/>
              <a:t>andar</a:t>
            </a:r>
            <a:endParaRPr lang="ko-KR" altLang="en-US" sz="25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0469494" y="3050697"/>
            <a:ext cx="647638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ko-KR" b="1" dirty="0" err="1"/>
              <a:t>Oras</a:t>
            </a:r>
            <a:r>
              <a:rPr lang="en-US" altLang="ko-KR" b="1" dirty="0"/>
              <a:t> at </a:t>
            </a:r>
            <a:r>
              <a:rPr lang="en-US" altLang="ko-KR" b="1" dirty="0" err="1"/>
              <a:t>araw</a:t>
            </a:r>
            <a:r>
              <a:rPr lang="en-US" altLang="ko-KR" b="1" dirty="0"/>
              <a:t> ng paglitrato:2024/01/02 15:48;20 (Safety e- Report)</a:t>
            </a:r>
            <a:endParaRPr lang="ko-KR" altLang="en-US" b="1" dirty="0"/>
          </a:p>
        </p:txBody>
      </p:sp>
    </p:spTree>
    <p:extLst>
      <p:ext uri="{BB962C8B-B14F-4D97-AF65-F5344CB8AC3E}">
        <p14:creationId xmlns:p14="http://schemas.microsoft.com/office/powerpoint/2010/main" val="1514809547"/>
      </p:ext>
    </p:extLst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/>
          <p:cNvSpPr/>
          <p:nvPr/>
        </p:nvSpPr>
        <p:spPr>
          <a:xfrm>
            <a:off x="0" y="0"/>
            <a:ext cx="18288000" cy="2171700"/>
          </a:xfrm>
          <a:prstGeom prst="rect">
            <a:avLst/>
          </a:prstGeom>
          <a:solidFill>
            <a:srgbClr val="AECF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제목 1"/>
          <p:cNvSpPr txBox="1">
            <a:spLocks/>
          </p:cNvSpPr>
          <p:nvPr/>
        </p:nvSpPr>
        <p:spPr>
          <a:xfrm>
            <a:off x="838200" y="495300"/>
            <a:ext cx="13754100" cy="10668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ko-KR" sz="5400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6 </a:t>
            </a:r>
            <a:r>
              <a:rPr lang="en-US" altLang="ko-KR" sz="5400" dirty="0" err="1">
                <a:latin typeface="HY견고딕" panose="02030600000101010101" pitchFamily="18" charset="-127"/>
                <a:ea typeface="HY견고딕" panose="02030600000101010101" pitchFamily="18" charset="-127"/>
              </a:rPr>
              <a:t>na</a:t>
            </a:r>
            <a:r>
              <a:rPr lang="en-US" altLang="ko-KR" sz="5400" dirty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5400" dirty="0" err="1">
                <a:latin typeface="HY견고딕" panose="02030600000101010101" pitchFamily="18" charset="-127"/>
                <a:ea typeface="HY견고딕" panose="02030600000101010101" pitchFamily="18" charset="-127"/>
              </a:rPr>
              <a:t>pangunahing</a:t>
            </a:r>
            <a:r>
              <a:rPr lang="en-US" altLang="ko-KR" sz="5400" dirty="0">
                <a:latin typeface="HY견고딕" panose="02030600000101010101" pitchFamily="18" charset="-127"/>
                <a:ea typeface="HY견고딕" panose="02030600000101010101" pitchFamily="18" charset="-127"/>
              </a:rPr>
              <a:t> no-parking/stopping zone</a:t>
            </a:r>
            <a:endParaRPr lang="ko-KR" altLang="en-US" sz="54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7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25600" y="-57150"/>
            <a:ext cx="3962400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879304" y="2516665"/>
            <a:ext cx="6041232" cy="7770338"/>
          </a:xfrm>
        </p:spPr>
        <p:txBody>
          <a:bodyPr/>
          <a:lstStyle/>
          <a:p>
            <a:pPr marL="0" indent="0" algn="ctr">
              <a:buNone/>
            </a:pPr>
            <a:endParaRPr lang="en-US" altLang="ko-KR" sz="3000" dirty="0"/>
          </a:p>
          <a:p>
            <a:pPr marL="0" indent="0" algn="ctr">
              <a:buNone/>
            </a:pPr>
            <a:endParaRPr lang="en-US" altLang="ko-KR" dirty="0"/>
          </a:p>
          <a:p>
            <a:pPr marL="0" indent="0" algn="just">
              <a:buNone/>
            </a:pPr>
            <a:endParaRPr lang="en-US" altLang="en-US" sz="3600" dirty="0"/>
          </a:p>
          <a:p>
            <a:pPr marL="0" indent="0" algn="ctr">
              <a:buNone/>
            </a:pPr>
            <a:endParaRPr lang="en-US" altLang="ko-KR" sz="2400" dirty="0"/>
          </a:p>
          <a:p>
            <a:pPr marL="0" indent="0" algn="ctr">
              <a:buNone/>
            </a:pPr>
            <a:endParaRPr lang="en-GB" altLang="en-US" sz="2400" dirty="0"/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2238" y="3631332"/>
            <a:ext cx="6984135" cy="5153088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8100" y="3051929"/>
            <a:ext cx="5583173" cy="669980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36154" y="4000500"/>
            <a:ext cx="3065904" cy="477054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ko-KR" sz="2500" b="1" dirty="0" err="1">
                <a:solidFill>
                  <a:schemeClr val="bg1"/>
                </a:solidFill>
              </a:rPr>
              <a:t>Sulok</a:t>
            </a:r>
            <a:r>
              <a:rPr lang="en-US" altLang="ko-KR" sz="2500" b="1" dirty="0">
                <a:solidFill>
                  <a:schemeClr val="bg1"/>
                </a:solidFill>
              </a:rPr>
              <a:t> ng </a:t>
            </a:r>
            <a:r>
              <a:rPr lang="en-US" altLang="ko-KR" sz="2500" b="1" dirty="0" err="1">
                <a:solidFill>
                  <a:schemeClr val="bg1"/>
                </a:solidFill>
              </a:rPr>
              <a:t>interseksyon</a:t>
            </a:r>
            <a:endParaRPr lang="ko-KR" altLang="en-US" sz="25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79304" y="7810500"/>
            <a:ext cx="6655191" cy="8771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ko-KR" sz="1700" b="1" dirty="0" err="1"/>
              <a:t>Paghinto</a:t>
            </a:r>
            <a:r>
              <a:rPr lang="en-US" altLang="ko-KR" sz="1700" b="1" dirty="0"/>
              <a:t> ng </a:t>
            </a:r>
            <a:r>
              <a:rPr lang="en-US" altLang="ko-KR" sz="1700" b="1" dirty="0" err="1"/>
              <a:t>sasakyan</a:t>
            </a:r>
            <a:r>
              <a:rPr lang="en-US" altLang="ko-KR" sz="1700" b="1" dirty="0"/>
              <a:t> </a:t>
            </a:r>
            <a:r>
              <a:rPr lang="en-US" altLang="ko-KR" sz="1700" b="1" dirty="0" err="1"/>
              <a:t>sa</a:t>
            </a:r>
            <a:r>
              <a:rPr lang="en-US" altLang="ko-KR" sz="1700" b="1" dirty="0"/>
              <a:t> </a:t>
            </a:r>
            <a:r>
              <a:rPr lang="en-US" altLang="ko-KR" sz="1700" b="1" dirty="0" err="1"/>
              <a:t>sa</a:t>
            </a:r>
            <a:r>
              <a:rPr lang="en-US" altLang="ko-KR" sz="1700" b="1" dirty="0"/>
              <a:t> </a:t>
            </a:r>
            <a:r>
              <a:rPr lang="en-US" altLang="ko-KR" sz="1700" b="1" dirty="0" err="1"/>
              <a:t>gilid</a:t>
            </a:r>
            <a:r>
              <a:rPr lang="en-US" altLang="ko-KR" sz="1700" b="1" dirty="0"/>
              <a:t> ng </a:t>
            </a:r>
            <a:r>
              <a:rPr lang="en-US" altLang="ko-KR" sz="1700" b="1" dirty="0" err="1"/>
              <a:t>interseksyono</a:t>
            </a:r>
            <a:r>
              <a:rPr lang="en-US" altLang="ko-KR" sz="1700" b="1" dirty="0"/>
              <a:t> </a:t>
            </a:r>
            <a:r>
              <a:rPr lang="en-US" altLang="ko-KR" sz="1700" b="1" dirty="0" err="1"/>
              <a:t>sulok</a:t>
            </a:r>
            <a:r>
              <a:rPr lang="en-US" altLang="ko-KR" sz="1700" b="1" dirty="0"/>
              <a:t> ng </a:t>
            </a:r>
            <a:r>
              <a:rPr lang="en-US" altLang="ko-KR" sz="1700" b="1" dirty="0" err="1"/>
              <a:t>kalsada</a:t>
            </a:r>
            <a:r>
              <a:rPr lang="en-US" altLang="ko-KR" sz="1700" b="1" dirty="0"/>
              <a:t> kung </a:t>
            </a:r>
            <a:r>
              <a:rPr lang="en-US" altLang="ko-KR" sz="1700" b="1" dirty="0" err="1"/>
              <a:t>saan</a:t>
            </a:r>
            <a:r>
              <a:rPr lang="en-US" altLang="ko-KR" sz="1700" b="1" dirty="0"/>
              <a:t> </a:t>
            </a:r>
            <a:r>
              <a:rPr lang="en-US" altLang="ko-KR" sz="1700" b="1" dirty="0" err="1"/>
              <a:t>nakalagay</a:t>
            </a:r>
            <a:r>
              <a:rPr lang="en-US" altLang="ko-KR" sz="1700" b="1" dirty="0"/>
              <a:t> </a:t>
            </a:r>
            <a:r>
              <a:rPr lang="en-US" altLang="ko-KR" sz="1700" b="1" dirty="0" err="1"/>
              <a:t>ang</a:t>
            </a:r>
            <a:r>
              <a:rPr lang="en-US" altLang="ko-KR" sz="1700" b="1" dirty="0"/>
              <a:t> </a:t>
            </a:r>
            <a:r>
              <a:rPr lang="en-US" altLang="ko-KR" sz="1700" b="1" dirty="0" err="1"/>
              <a:t>karatulasa</a:t>
            </a:r>
            <a:r>
              <a:rPr lang="en-US" altLang="ko-KR" sz="1700" b="1" dirty="0"/>
              <a:t> </a:t>
            </a:r>
            <a:r>
              <a:rPr lang="en-US" altLang="ko-KR" sz="1700" b="1" dirty="0" err="1"/>
              <a:t>regulasyon</a:t>
            </a:r>
            <a:r>
              <a:rPr lang="en-US" altLang="ko-KR" sz="1700" b="1" dirty="0"/>
              <a:t> </a:t>
            </a:r>
            <a:r>
              <a:rPr lang="en-US" altLang="ko-KR" sz="1700" b="1" dirty="0" err="1"/>
              <a:t>na</a:t>
            </a:r>
            <a:r>
              <a:rPr lang="en-US" altLang="ko-KR" sz="1700" b="1" dirty="0"/>
              <a:t> </a:t>
            </a:r>
            <a:r>
              <a:rPr lang="en-US" altLang="ko-KR" sz="1700" b="1" dirty="0" err="1"/>
              <a:t>walang</a:t>
            </a:r>
            <a:r>
              <a:rPr lang="en-US" altLang="ko-KR" sz="1700" b="1" dirty="0"/>
              <a:t> </a:t>
            </a:r>
            <a:r>
              <a:rPr lang="en-US" altLang="ko-KR" sz="1700" b="1" dirty="0" err="1"/>
              <a:t>paradahan</a:t>
            </a:r>
            <a:r>
              <a:rPr lang="en-US" altLang="ko-KR" sz="1700" b="1" dirty="0"/>
              <a:t> o road sign</a:t>
            </a:r>
            <a:endParaRPr lang="ko-KR" altLang="en-US" sz="17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9683887" y="3051929"/>
            <a:ext cx="642349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ko-KR" b="1" dirty="0" err="1"/>
              <a:t>Oras</a:t>
            </a:r>
            <a:r>
              <a:rPr lang="en-US" altLang="ko-KR" b="1" dirty="0"/>
              <a:t> at </a:t>
            </a:r>
            <a:r>
              <a:rPr lang="en-US" altLang="ko-KR" b="1" dirty="0" err="1"/>
              <a:t>araw</a:t>
            </a:r>
            <a:r>
              <a:rPr lang="en-US" altLang="ko-KR" b="1" dirty="0"/>
              <a:t> ng paglitrato:2024/01/06 18:50:06(Safety e- Report)</a:t>
            </a:r>
            <a:endParaRPr lang="ko-KR" altLang="en-US" b="1" dirty="0"/>
          </a:p>
        </p:txBody>
      </p:sp>
    </p:spTree>
    <p:extLst>
      <p:ext uri="{BB962C8B-B14F-4D97-AF65-F5344CB8AC3E}">
        <p14:creationId xmlns:p14="http://schemas.microsoft.com/office/powerpoint/2010/main" val="1161932001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1342396" y="5766233"/>
            <a:ext cx="3894873" cy="2032979"/>
            <a:chOff x="1342396" y="5766233"/>
            <a:chExt cx="3894873" cy="2032979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42396" y="5766233"/>
              <a:ext cx="3894873" cy="2032979"/>
            </a:xfrm>
            <a:prstGeom prst="rect">
              <a:avLst/>
            </a:prstGeom>
          </p:spPr>
        </p:pic>
      </p:grpSp>
      <p:pic>
        <p:nvPicPr>
          <p:cNvPr id="5" name="Object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80094" y="8076609"/>
            <a:ext cx="1630594" cy="812603"/>
          </a:xfrm>
          <a:prstGeom prst="rect">
            <a:avLst/>
          </a:prstGeom>
        </p:spPr>
      </p:pic>
      <p:grpSp>
        <p:nvGrpSpPr>
          <p:cNvPr id="1002" name="그룹 1002"/>
          <p:cNvGrpSpPr/>
          <p:nvPr/>
        </p:nvGrpSpPr>
        <p:grpSpPr>
          <a:xfrm>
            <a:off x="2034757" y="8167390"/>
            <a:ext cx="575665" cy="247328"/>
            <a:chOff x="2034757" y="8167390"/>
            <a:chExt cx="575665" cy="247328"/>
          </a:xfrm>
        </p:grpSpPr>
        <p:grpSp>
          <p:nvGrpSpPr>
            <p:cNvPr id="1003" name="그룹 1003"/>
            <p:cNvGrpSpPr/>
            <p:nvPr/>
          </p:nvGrpSpPr>
          <p:grpSpPr>
            <a:xfrm>
              <a:off x="2034757" y="8167390"/>
              <a:ext cx="575665" cy="247328"/>
              <a:chOff x="2034757" y="8167390"/>
              <a:chExt cx="575665" cy="247328"/>
            </a:xfrm>
          </p:grpSpPr>
          <p:pic>
            <p:nvPicPr>
              <p:cNvPr id="8" name="Object 7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034757" y="8167390"/>
                <a:ext cx="575665" cy="247328"/>
              </a:xfrm>
              <a:prstGeom prst="rect">
                <a:avLst/>
              </a:prstGeom>
            </p:spPr>
          </p:pic>
        </p:grpSp>
        <p:pic>
          <p:nvPicPr>
            <p:cNvPr id="10" name="Object 9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007694" y="8090075"/>
              <a:ext cx="663965" cy="456441"/>
            </a:xfrm>
            <a:prstGeom prst="rect">
              <a:avLst/>
            </a:prstGeom>
          </p:spPr>
        </p:pic>
      </p:grpSp>
      <p:pic>
        <p:nvPicPr>
          <p:cNvPr id="12" name="Object 1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97767" y="4226509"/>
            <a:ext cx="4462686" cy="2041867"/>
          </a:xfrm>
          <a:prstGeom prst="rect">
            <a:avLst/>
          </a:prstGeom>
        </p:spPr>
      </p:pic>
      <p:grpSp>
        <p:nvGrpSpPr>
          <p:cNvPr id="1004" name="그룹 1004"/>
          <p:cNvGrpSpPr/>
          <p:nvPr/>
        </p:nvGrpSpPr>
        <p:grpSpPr>
          <a:xfrm>
            <a:off x="5238462" y="5766235"/>
            <a:ext cx="3894873" cy="2032979"/>
            <a:chOff x="5238460" y="5766233"/>
            <a:chExt cx="3894873" cy="2032979"/>
          </a:xfrm>
        </p:grpSpPr>
        <p:pic>
          <p:nvPicPr>
            <p:cNvPr id="14" name="Object 13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238460" y="5766233"/>
              <a:ext cx="3894873" cy="2032979"/>
            </a:xfrm>
            <a:prstGeom prst="rect">
              <a:avLst/>
            </a:prstGeom>
          </p:spPr>
        </p:pic>
      </p:grpSp>
      <p:pic>
        <p:nvPicPr>
          <p:cNvPr id="16" name="Object 15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585685" y="8102666"/>
            <a:ext cx="2502508" cy="1075118"/>
          </a:xfrm>
          <a:prstGeom prst="rect">
            <a:avLst/>
          </a:prstGeom>
        </p:spPr>
      </p:pic>
      <p:grpSp>
        <p:nvGrpSpPr>
          <p:cNvPr id="1005" name="그룹 1005"/>
          <p:cNvGrpSpPr/>
          <p:nvPr/>
        </p:nvGrpSpPr>
        <p:grpSpPr>
          <a:xfrm>
            <a:off x="5940347" y="8167390"/>
            <a:ext cx="575665" cy="247328"/>
            <a:chOff x="5940345" y="8167390"/>
            <a:chExt cx="575665" cy="247328"/>
          </a:xfrm>
        </p:grpSpPr>
        <p:grpSp>
          <p:nvGrpSpPr>
            <p:cNvPr id="1006" name="그룹 1006"/>
            <p:cNvGrpSpPr/>
            <p:nvPr/>
          </p:nvGrpSpPr>
          <p:grpSpPr>
            <a:xfrm>
              <a:off x="5940345" y="8167390"/>
              <a:ext cx="575665" cy="247328"/>
              <a:chOff x="5940345" y="8167390"/>
              <a:chExt cx="575665" cy="247328"/>
            </a:xfrm>
          </p:grpSpPr>
          <p:pic>
            <p:nvPicPr>
              <p:cNvPr id="19" name="Object 18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5940345" y="8167390"/>
                <a:ext cx="575665" cy="247328"/>
              </a:xfrm>
              <a:prstGeom prst="rect">
                <a:avLst/>
              </a:prstGeom>
            </p:spPr>
          </p:pic>
        </p:grpSp>
        <p:pic>
          <p:nvPicPr>
            <p:cNvPr id="21" name="Object 20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913285" y="8090075"/>
              <a:ext cx="663965" cy="456441"/>
            </a:xfrm>
            <a:prstGeom prst="rect">
              <a:avLst/>
            </a:prstGeom>
          </p:spPr>
        </p:pic>
      </p:grpSp>
      <p:pic>
        <p:nvPicPr>
          <p:cNvPr id="23" name="Object 22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743816" y="4226509"/>
            <a:ext cx="4775343" cy="2175200"/>
          </a:xfrm>
          <a:prstGeom prst="rect">
            <a:avLst/>
          </a:prstGeom>
        </p:spPr>
      </p:pic>
      <p:grpSp>
        <p:nvGrpSpPr>
          <p:cNvPr id="1007" name="그룹 1007"/>
          <p:cNvGrpSpPr/>
          <p:nvPr/>
        </p:nvGrpSpPr>
        <p:grpSpPr>
          <a:xfrm>
            <a:off x="9142859" y="5766235"/>
            <a:ext cx="3894873" cy="2032979"/>
            <a:chOff x="9142857" y="5766233"/>
            <a:chExt cx="3894873" cy="2032979"/>
          </a:xfrm>
        </p:grpSpPr>
        <p:pic>
          <p:nvPicPr>
            <p:cNvPr id="25" name="Object 24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142857" y="5766233"/>
              <a:ext cx="3894873" cy="2032979"/>
            </a:xfrm>
            <a:prstGeom prst="rect">
              <a:avLst/>
            </a:prstGeom>
          </p:spPr>
        </p:pic>
      </p:grpSp>
      <p:pic>
        <p:nvPicPr>
          <p:cNvPr id="27" name="Object 26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0524993" y="8102666"/>
            <a:ext cx="1577708" cy="760499"/>
          </a:xfrm>
          <a:prstGeom prst="rect">
            <a:avLst/>
          </a:prstGeom>
        </p:spPr>
      </p:pic>
      <p:grpSp>
        <p:nvGrpSpPr>
          <p:cNvPr id="1008" name="그룹 1008"/>
          <p:cNvGrpSpPr/>
          <p:nvPr/>
        </p:nvGrpSpPr>
        <p:grpSpPr>
          <a:xfrm>
            <a:off x="9835220" y="8167390"/>
            <a:ext cx="575665" cy="247328"/>
            <a:chOff x="9835218" y="8167390"/>
            <a:chExt cx="575665" cy="247328"/>
          </a:xfrm>
        </p:grpSpPr>
        <p:grpSp>
          <p:nvGrpSpPr>
            <p:cNvPr id="1009" name="그룹 1009"/>
            <p:cNvGrpSpPr/>
            <p:nvPr/>
          </p:nvGrpSpPr>
          <p:grpSpPr>
            <a:xfrm>
              <a:off x="9835218" y="8167390"/>
              <a:ext cx="575665" cy="247328"/>
              <a:chOff x="9835218" y="8167390"/>
              <a:chExt cx="575665" cy="247328"/>
            </a:xfrm>
          </p:grpSpPr>
          <p:pic>
            <p:nvPicPr>
              <p:cNvPr id="30" name="Object 29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9835218" y="8167390"/>
                <a:ext cx="575665" cy="247328"/>
              </a:xfrm>
              <a:prstGeom prst="rect">
                <a:avLst/>
              </a:prstGeom>
            </p:spPr>
          </p:pic>
        </p:grpSp>
        <p:pic>
          <p:nvPicPr>
            <p:cNvPr id="32" name="Object 31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808190" y="8090075"/>
              <a:ext cx="663965" cy="456441"/>
            </a:xfrm>
            <a:prstGeom prst="rect">
              <a:avLst/>
            </a:prstGeom>
          </p:spPr>
        </p:pic>
      </p:grpSp>
      <p:pic>
        <p:nvPicPr>
          <p:cNvPr id="34" name="Object 33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8534864" y="4226511"/>
            <a:ext cx="5018981" cy="2051391"/>
          </a:xfrm>
          <a:prstGeom prst="rect">
            <a:avLst/>
          </a:prstGeom>
        </p:spPr>
      </p:pic>
      <p:grpSp>
        <p:nvGrpSpPr>
          <p:cNvPr id="1010" name="그룹 1010"/>
          <p:cNvGrpSpPr/>
          <p:nvPr/>
        </p:nvGrpSpPr>
        <p:grpSpPr>
          <a:xfrm>
            <a:off x="13027018" y="5766235"/>
            <a:ext cx="3894873" cy="2032979"/>
            <a:chOff x="13027016" y="5766233"/>
            <a:chExt cx="3894873" cy="2032979"/>
          </a:xfrm>
        </p:grpSpPr>
        <p:pic>
          <p:nvPicPr>
            <p:cNvPr id="36" name="Object 35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3027016" y="5766233"/>
              <a:ext cx="3894873" cy="2032979"/>
            </a:xfrm>
            <a:prstGeom prst="rect">
              <a:avLst/>
            </a:prstGeom>
          </p:spPr>
        </p:pic>
      </p:grpSp>
      <p:pic>
        <p:nvPicPr>
          <p:cNvPr id="38" name="Object 37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14364761" y="8102666"/>
            <a:ext cx="2253832" cy="1075118"/>
          </a:xfrm>
          <a:prstGeom prst="rect">
            <a:avLst/>
          </a:prstGeom>
        </p:spPr>
      </p:pic>
      <p:grpSp>
        <p:nvGrpSpPr>
          <p:cNvPr id="1011" name="그룹 1011"/>
          <p:cNvGrpSpPr/>
          <p:nvPr/>
        </p:nvGrpSpPr>
        <p:grpSpPr>
          <a:xfrm>
            <a:off x="13719379" y="8167390"/>
            <a:ext cx="575665" cy="247328"/>
            <a:chOff x="13719377" y="8167390"/>
            <a:chExt cx="575665" cy="247328"/>
          </a:xfrm>
        </p:grpSpPr>
        <p:grpSp>
          <p:nvGrpSpPr>
            <p:cNvPr id="1012" name="그룹 1012"/>
            <p:cNvGrpSpPr/>
            <p:nvPr/>
          </p:nvGrpSpPr>
          <p:grpSpPr>
            <a:xfrm>
              <a:off x="13719377" y="8167390"/>
              <a:ext cx="575665" cy="247328"/>
              <a:chOff x="13719377" y="8167390"/>
              <a:chExt cx="575665" cy="247328"/>
            </a:xfrm>
          </p:grpSpPr>
          <p:pic>
            <p:nvPicPr>
              <p:cNvPr id="41" name="Object 40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13719377" y="8167390"/>
                <a:ext cx="575665" cy="247328"/>
              </a:xfrm>
              <a:prstGeom prst="rect">
                <a:avLst/>
              </a:prstGeom>
            </p:spPr>
          </p:pic>
        </p:grpSp>
        <p:pic>
          <p:nvPicPr>
            <p:cNvPr id="43" name="Object 42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692285" y="8090075"/>
              <a:ext cx="663965" cy="456441"/>
            </a:xfrm>
            <a:prstGeom prst="rect">
              <a:avLst/>
            </a:prstGeom>
          </p:spPr>
        </p:pic>
      </p:grpSp>
      <p:pic>
        <p:nvPicPr>
          <p:cNvPr id="45" name="Object 44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12837092" y="4216986"/>
            <a:ext cx="4296619" cy="2060914"/>
          </a:xfrm>
          <a:prstGeom prst="rect">
            <a:avLst/>
          </a:prstGeom>
        </p:spPr>
      </p:pic>
      <p:pic>
        <p:nvPicPr>
          <p:cNvPr id="46" name="Object 45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1169059" y="3880192"/>
            <a:ext cx="3859031" cy="907222"/>
          </a:xfrm>
          <a:prstGeom prst="rect">
            <a:avLst/>
          </a:prstGeom>
        </p:spPr>
      </p:pic>
      <p:grpSp>
        <p:nvGrpSpPr>
          <p:cNvPr id="1013" name="그룹 1013"/>
          <p:cNvGrpSpPr/>
          <p:nvPr/>
        </p:nvGrpSpPr>
        <p:grpSpPr>
          <a:xfrm>
            <a:off x="3194595" y="4641330"/>
            <a:ext cx="190476" cy="21429"/>
            <a:chOff x="3194595" y="4641330"/>
            <a:chExt cx="190476" cy="21429"/>
          </a:xfrm>
        </p:grpSpPr>
        <p:pic>
          <p:nvPicPr>
            <p:cNvPr id="48" name="Object 47"/>
            <p:cNvPicPr>
              <a:picLocks noChangeAspect="1"/>
            </p:cNvPicPr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3194595" y="4641330"/>
              <a:ext cx="190476" cy="21429"/>
            </a:xfrm>
            <a:prstGeom prst="rect">
              <a:avLst/>
            </a:prstGeom>
          </p:spPr>
        </p:pic>
      </p:grpSp>
      <p:pic>
        <p:nvPicPr>
          <p:cNvPr id="50" name="Object 49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5258011" y="3880192"/>
            <a:ext cx="3571936" cy="907222"/>
          </a:xfrm>
          <a:prstGeom prst="rect">
            <a:avLst/>
          </a:prstGeom>
        </p:spPr>
      </p:pic>
      <p:pic>
        <p:nvPicPr>
          <p:cNvPr id="51" name="Object 50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9254566" y="3880192"/>
            <a:ext cx="3618107" cy="907222"/>
          </a:xfrm>
          <a:prstGeom prst="rect">
            <a:avLst/>
          </a:prstGeom>
        </p:spPr>
      </p:pic>
      <p:pic>
        <p:nvPicPr>
          <p:cNvPr id="52" name="Object 51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13176611" y="3880192"/>
            <a:ext cx="3761822" cy="907222"/>
          </a:xfrm>
          <a:prstGeom prst="rect">
            <a:avLst/>
          </a:prstGeom>
        </p:spPr>
      </p:pic>
      <p:pic>
        <p:nvPicPr>
          <p:cNvPr id="54" name="Object 53"/>
          <p:cNvPicPr>
            <a:picLocks noChangeAspect="1"/>
          </p:cNvPicPr>
          <p:nvPr/>
        </p:nvPicPr>
        <p:blipFill>
          <a:blip r:embed="rId21" cstate="print"/>
          <a:stretch>
            <a:fillRect/>
          </a:stretch>
        </p:blipFill>
        <p:spPr>
          <a:xfrm>
            <a:off x="3023430" y="2998496"/>
            <a:ext cx="10036309" cy="610624"/>
          </a:xfrm>
          <a:prstGeom prst="rect">
            <a:avLst/>
          </a:prstGeom>
        </p:spPr>
      </p:pic>
      <p:pic>
        <p:nvPicPr>
          <p:cNvPr id="55" name="Object 54"/>
          <p:cNvPicPr>
            <a:picLocks noChangeAspect="1"/>
          </p:cNvPicPr>
          <p:nvPr/>
        </p:nvPicPr>
        <p:blipFill>
          <a:blip r:embed="rId22" cstate="print"/>
          <a:stretch>
            <a:fillRect/>
          </a:stretch>
        </p:blipFill>
        <p:spPr>
          <a:xfrm>
            <a:off x="3638947" y="1068329"/>
            <a:ext cx="11148651" cy="2188575"/>
          </a:xfrm>
          <a:prstGeom prst="rect">
            <a:avLst/>
          </a:prstGeom>
        </p:spPr>
      </p:pic>
      <p:pic>
        <p:nvPicPr>
          <p:cNvPr id="56" name="Object 55"/>
          <p:cNvPicPr>
            <a:picLocks noChangeAspect="1"/>
          </p:cNvPicPr>
          <p:nvPr/>
        </p:nvPicPr>
        <p:blipFill>
          <a:blip r:embed="rId23" cstate="print"/>
          <a:stretch>
            <a:fillRect/>
          </a:stretch>
        </p:blipFill>
        <p:spPr>
          <a:xfrm>
            <a:off x="6516013" y="2220146"/>
            <a:ext cx="5303576" cy="771014"/>
          </a:xfrm>
          <a:prstGeom prst="rect">
            <a:avLst/>
          </a:prstGeom>
        </p:spPr>
      </p:pic>
      <p:grpSp>
        <p:nvGrpSpPr>
          <p:cNvPr id="1014" name="그룹 1014"/>
          <p:cNvGrpSpPr/>
          <p:nvPr/>
        </p:nvGrpSpPr>
        <p:grpSpPr>
          <a:xfrm>
            <a:off x="-356981" y="-436295"/>
            <a:ext cx="18947457" cy="1085982"/>
            <a:chOff x="-356981" y="-436295"/>
            <a:chExt cx="18947457" cy="1085982"/>
          </a:xfrm>
        </p:grpSpPr>
        <p:pic>
          <p:nvPicPr>
            <p:cNvPr id="58" name="Object 57"/>
            <p:cNvPicPr>
              <a:picLocks noChangeAspect="1"/>
            </p:cNvPicPr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-356981" y="-436295"/>
              <a:ext cx="18947457" cy="1085982"/>
            </a:xfrm>
            <a:prstGeom prst="rect">
              <a:avLst/>
            </a:prstGeom>
          </p:spPr>
        </p:pic>
      </p:grpSp>
      <p:grpSp>
        <p:nvGrpSpPr>
          <p:cNvPr id="1015" name="그룹 1015"/>
          <p:cNvGrpSpPr/>
          <p:nvPr/>
        </p:nvGrpSpPr>
        <p:grpSpPr>
          <a:xfrm>
            <a:off x="2883379" y="59289"/>
            <a:ext cx="1158428" cy="21429"/>
            <a:chOff x="2883379" y="59289"/>
            <a:chExt cx="1158428" cy="21429"/>
          </a:xfrm>
        </p:grpSpPr>
        <p:pic>
          <p:nvPicPr>
            <p:cNvPr id="61" name="Object 60"/>
            <p:cNvPicPr>
              <a:picLocks noChangeAspect="1"/>
            </p:cNvPicPr>
            <p:nvPr/>
          </p:nvPicPr>
          <p:blipFill>
            <a:blip r:embed="rId25" cstate="print"/>
            <a:stretch>
              <a:fillRect/>
            </a:stretch>
          </p:blipFill>
          <p:spPr>
            <a:xfrm rot="5400000">
              <a:off x="2883379" y="59289"/>
              <a:ext cx="1158428" cy="21429"/>
            </a:xfrm>
            <a:prstGeom prst="rect">
              <a:avLst/>
            </a:prstGeom>
          </p:spPr>
        </p:pic>
      </p:grpSp>
      <p:grpSp>
        <p:nvGrpSpPr>
          <p:cNvPr id="1016" name="그룹 1016"/>
          <p:cNvGrpSpPr/>
          <p:nvPr/>
        </p:nvGrpSpPr>
        <p:grpSpPr>
          <a:xfrm>
            <a:off x="14243908" y="59289"/>
            <a:ext cx="1158428" cy="21429"/>
            <a:chOff x="14243908" y="59289"/>
            <a:chExt cx="1158428" cy="21429"/>
          </a:xfrm>
        </p:grpSpPr>
        <p:pic>
          <p:nvPicPr>
            <p:cNvPr id="64" name="Object 63"/>
            <p:cNvPicPr>
              <a:picLocks noChangeAspect="1"/>
            </p:cNvPicPr>
            <p:nvPr/>
          </p:nvPicPr>
          <p:blipFill>
            <a:blip r:embed="rId25" cstate="print"/>
            <a:stretch>
              <a:fillRect/>
            </a:stretch>
          </p:blipFill>
          <p:spPr>
            <a:xfrm rot="5400000">
              <a:off x="14243908" y="59289"/>
              <a:ext cx="1158428" cy="21429"/>
            </a:xfrm>
            <a:prstGeom prst="rect">
              <a:avLst/>
            </a:prstGeom>
          </p:spPr>
        </p:pic>
      </p:grpSp>
      <p:grpSp>
        <p:nvGrpSpPr>
          <p:cNvPr id="1017" name="그룹 1017"/>
          <p:cNvGrpSpPr/>
          <p:nvPr/>
        </p:nvGrpSpPr>
        <p:grpSpPr>
          <a:xfrm>
            <a:off x="-461563" y="649687"/>
            <a:ext cx="19452819" cy="21429"/>
            <a:chOff x="-461563" y="649687"/>
            <a:chExt cx="19452819" cy="21429"/>
          </a:xfrm>
        </p:grpSpPr>
        <p:pic>
          <p:nvPicPr>
            <p:cNvPr id="67" name="Object 66"/>
            <p:cNvPicPr>
              <a:picLocks noChangeAspect="1"/>
            </p:cNvPicPr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-461563" y="649687"/>
              <a:ext cx="19452819" cy="21429"/>
            </a:xfrm>
            <a:prstGeom prst="rect">
              <a:avLst/>
            </a:prstGeom>
          </p:spPr>
        </p:pic>
      </p:grpSp>
      <p:grpSp>
        <p:nvGrpSpPr>
          <p:cNvPr id="1018" name="그룹 1018"/>
          <p:cNvGrpSpPr/>
          <p:nvPr/>
        </p:nvGrpSpPr>
        <p:grpSpPr>
          <a:xfrm>
            <a:off x="-461563" y="3771431"/>
            <a:ext cx="19452819" cy="21429"/>
            <a:chOff x="-461563" y="3771429"/>
            <a:chExt cx="19452819" cy="21429"/>
          </a:xfrm>
        </p:grpSpPr>
        <p:pic>
          <p:nvPicPr>
            <p:cNvPr id="70" name="Object 69"/>
            <p:cNvPicPr>
              <a:picLocks noChangeAspect="1"/>
            </p:cNvPicPr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-461563" y="3771429"/>
              <a:ext cx="19452819" cy="21429"/>
            </a:xfrm>
            <a:prstGeom prst="rect">
              <a:avLst/>
            </a:prstGeom>
          </p:spPr>
        </p:pic>
      </p:grpSp>
      <p:grpSp>
        <p:nvGrpSpPr>
          <p:cNvPr id="1019" name="그룹 1019"/>
          <p:cNvGrpSpPr/>
          <p:nvPr/>
        </p:nvGrpSpPr>
        <p:grpSpPr>
          <a:xfrm>
            <a:off x="-583552" y="9442747"/>
            <a:ext cx="19452819" cy="21429"/>
            <a:chOff x="-583552" y="9442747"/>
            <a:chExt cx="19452819" cy="21429"/>
          </a:xfrm>
        </p:grpSpPr>
        <p:pic>
          <p:nvPicPr>
            <p:cNvPr id="73" name="Object 72"/>
            <p:cNvPicPr>
              <a:picLocks noChangeAspect="1"/>
            </p:cNvPicPr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-583552" y="9442747"/>
              <a:ext cx="19452819" cy="21429"/>
            </a:xfrm>
            <a:prstGeom prst="rect">
              <a:avLst/>
            </a:prstGeom>
          </p:spPr>
        </p:pic>
      </p:grpSp>
      <p:grpSp>
        <p:nvGrpSpPr>
          <p:cNvPr id="1020" name="그룹 1020"/>
          <p:cNvGrpSpPr/>
          <p:nvPr/>
        </p:nvGrpSpPr>
        <p:grpSpPr>
          <a:xfrm>
            <a:off x="-1479825" y="6612668"/>
            <a:ext cx="5665872" cy="21429"/>
            <a:chOff x="-1479825" y="6612668"/>
            <a:chExt cx="5665872" cy="21429"/>
          </a:xfrm>
        </p:grpSpPr>
        <p:pic>
          <p:nvPicPr>
            <p:cNvPr id="76" name="Object 75"/>
            <p:cNvPicPr>
              <a:picLocks noChangeAspect="1"/>
            </p:cNvPicPr>
            <p:nvPr/>
          </p:nvPicPr>
          <p:blipFill>
            <a:blip r:embed="rId28" cstate="print"/>
            <a:stretch>
              <a:fillRect/>
            </a:stretch>
          </p:blipFill>
          <p:spPr>
            <a:xfrm rot="5400000">
              <a:off x="-1479825" y="6612668"/>
              <a:ext cx="5665872" cy="21429"/>
            </a:xfrm>
            <a:prstGeom prst="rect">
              <a:avLst/>
            </a:prstGeom>
          </p:spPr>
        </p:pic>
      </p:grpSp>
      <p:grpSp>
        <p:nvGrpSpPr>
          <p:cNvPr id="1021" name="그룹 1021"/>
          <p:cNvGrpSpPr/>
          <p:nvPr/>
        </p:nvGrpSpPr>
        <p:grpSpPr>
          <a:xfrm>
            <a:off x="7100182" y="4641332"/>
            <a:ext cx="190476" cy="21429"/>
            <a:chOff x="7100182" y="4641330"/>
            <a:chExt cx="190476" cy="21429"/>
          </a:xfrm>
        </p:grpSpPr>
        <p:pic>
          <p:nvPicPr>
            <p:cNvPr id="79" name="Object 78"/>
            <p:cNvPicPr>
              <a:picLocks noChangeAspect="1"/>
            </p:cNvPicPr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7100182" y="4641330"/>
              <a:ext cx="190476" cy="21429"/>
            </a:xfrm>
            <a:prstGeom prst="rect">
              <a:avLst/>
            </a:prstGeom>
          </p:spPr>
        </p:pic>
      </p:grpSp>
      <p:grpSp>
        <p:nvGrpSpPr>
          <p:cNvPr id="1022" name="그룹 1022"/>
          <p:cNvGrpSpPr/>
          <p:nvPr/>
        </p:nvGrpSpPr>
        <p:grpSpPr>
          <a:xfrm>
            <a:off x="10995056" y="4641332"/>
            <a:ext cx="190476" cy="21429"/>
            <a:chOff x="10995056" y="4641330"/>
            <a:chExt cx="190476" cy="21429"/>
          </a:xfrm>
        </p:grpSpPr>
        <p:pic>
          <p:nvPicPr>
            <p:cNvPr id="82" name="Object 81"/>
            <p:cNvPicPr>
              <a:picLocks noChangeAspect="1"/>
            </p:cNvPicPr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0995056" y="4641330"/>
              <a:ext cx="190476" cy="21429"/>
            </a:xfrm>
            <a:prstGeom prst="rect">
              <a:avLst/>
            </a:prstGeom>
          </p:spPr>
        </p:pic>
      </p:grpSp>
      <p:grpSp>
        <p:nvGrpSpPr>
          <p:cNvPr id="1023" name="그룹 1023"/>
          <p:cNvGrpSpPr/>
          <p:nvPr/>
        </p:nvGrpSpPr>
        <p:grpSpPr>
          <a:xfrm>
            <a:off x="14879215" y="4641330"/>
            <a:ext cx="190476" cy="21429"/>
            <a:chOff x="14879215" y="4641330"/>
            <a:chExt cx="190476" cy="21429"/>
          </a:xfrm>
        </p:grpSpPr>
        <p:pic>
          <p:nvPicPr>
            <p:cNvPr id="85" name="Object 84"/>
            <p:cNvPicPr>
              <a:picLocks noChangeAspect="1"/>
            </p:cNvPicPr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4879215" y="4641330"/>
              <a:ext cx="190476" cy="21429"/>
            </a:xfrm>
            <a:prstGeom prst="rect">
              <a:avLst/>
            </a:prstGeom>
          </p:spPr>
        </p:pic>
      </p:grpSp>
      <p:grpSp>
        <p:nvGrpSpPr>
          <p:cNvPr id="1024" name="그룹 1024"/>
          <p:cNvGrpSpPr/>
          <p:nvPr/>
        </p:nvGrpSpPr>
        <p:grpSpPr>
          <a:xfrm>
            <a:off x="2396000" y="6612668"/>
            <a:ext cx="5665872" cy="21429"/>
            <a:chOff x="2396000" y="6612668"/>
            <a:chExt cx="5665872" cy="21429"/>
          </a:xfrm>
        </p:grpSpPr>
        <p:pic>
          <p:nvPicPr>
            <p:cNvPr id="88" name="Object 87"/>
            <p:cNvPicPr>
              <a:picLocks noChangeAspect="1"/>
            </p:cNvPicPr>
            <p:nvPr/>
          </p:nvPicPr>
          <p:blipFill>
            <a:blip r:embed="rId28" cstate="print"/>
            <a:stretch>
              <a:fillRect/>
            </a:stretch>
          </p:blipFill>
          <p:spPr>
            <a:xfrm rot="5400000">
              <a:off x="2396000" y="6612668"/>
              <a:ext cx="5665872" cy="21429"/>
            </a:xfrm>
            <a:prstGeom prst="rect">
              <a:avLst/>
            </a:prstGeom>
          </p:spPr>
        </p:pic>
      </p:grpSp>
      <p:grpSp>
        <p:nvGrpSpPr>
          <p:cNvPr id="1025" name="그룹 1025"/>
          <p:cNvGrpSpPr/>
          <p:nvPr/>
        </p:nvGrpSpPr>
        <p:grpSpPr>
          <a:xfrm>
            <a:off x="6299207" y="6612670"/>
            <a:ext cx="5665872" cy="21429"/>
            <a:chOff x="6299207" y="6612668"/>
            <a:chExt cx="5665872" cy="21429"/>
          </a:xfrm>
        </p:grpSpPr>
        <p:pic>
          <p:nvPicPr>
            <p:cNvPr id="91" name="Object 90"/>
            <p:cNvPicPr>
              <a:picLocks noChangeAspect="1"/>
            </p:cNvPicPr>
            <p:nvPr/>
          </p:nvPicPr>
          <p:blipFill>
            <a:blip r:embed="rId28" cstate="print"/>
            <a:stretch>
              <a:fillRect/>
            </a:stretch>
          </p:blipFill>
          <p:spPr>
            <a:xfrm rot="5400000">
              <a:off x="6299207" y="6612668"/>
              <a:ext cx="5665872" cy="21429"/>
            </a:xfrm>
            <a:prstGeom prst="rect">
              <a:avLst/>
            </a:prstGeom>
          </p:spPr>
        </p:pic>
      </p:grpSp>
      <p:grpSp>
        <p:nvGrpSpPr>
          <p:cNvPr id="1026" name="그룹 1026"/>
          <p:cNvGrpSpPr/>
          <p:nvPr/>
        </p:nvGrpSpPr>
        <p:grpSpPr>
          <a:xfrm>
            <a:off x="10215509" y="6612670"/>
            <a:ext cx="5665872" cy="21429"/>
            <a:chOff x="10215509" y="6612668"/>
            <a:chExt cx="5665872" cy="21429"/>
          </a:xfrm>
        </p:grpSpPr>
        <p:pic>
          <p:nvPicPr>
            <p:cNvPr id="94" name="Object 93"/>
            <p:cNvPicPr>
              <a:picLocks noChangeAspect="1"/>
            </p:cNvPicPr>
            <p:nvPr/>
          </p:nvPicPr>
          <p:blipFill>
            <a:blip r:embed="rId28" cstate="print"/>
            <a:stretch>
              <a:fillRect/>
            </a:stretch>
          </p:blipFill>
          <p:spPr>
            <a:xfrm rot="5400000">
              <a:off x="10215509" y="6612668"/>
              <a:ext cx="5665872" cy="21429"/>
            </a:xfrm>
            <a:prstGeom prst="rect">
              <a:avLst/>
            </a:prstGeom>
          </p:spPr>
        </p:pic>
      </p:grpSp>
      <p:grpSp>
        <p:nvGrpSpPr>
          <p:cNvPr id="1027" name="그룹 1027"/>
          <p:cNvGrpSpPr/>
          <p:nvPr/>
        </p:nvGrpSpPr>
        <p:grpSpPr>
          <a:xfrm>
            <a:off x="14099668" y="6612668"/>
            <a:ext cx="5665872" cy="21429"/>
            <a:chOff x="14099668" y="6612668"/>
            <a:chExt cx="5665872" cy="21429"/>
          </a:xfrm>
        </p:grpSpPr>
        <p:pic>
          <p:nvPicPr>
            <p:cNvPr id="97" name="Object 96"/>
            <p:cNvPicPr>
              <a:picLocks noChangeAspect="1"/>
            </p:cNvPicPr>
            <p:nvPr/>
          </p:nvPicPr>
          <p:blipFill>
            <a:blip r:embed="rId28" cstate="print"/>
            <a:stretch>
              <a:fillRect/>
            </a:stretch>
          </p:blipFill>
          <p:spPr>
            <a:xfrm rot="5400000">
              <a:off x="14099668" y="6612668"/>
              <a:ext cx="5665872" cy="21429"/>
            </a:xfrm>
            <a:prstGeom prst="rect">
              <a:avLst/>
            </a:prstGeom>
          </p:spPr>
        </p:pic>
      </p:grpSp>
      <p:pic>
        <p:nvPicPr>
          <p:cNvPr id="99" name="Object 98"/>
          <p:cNvPicPr>
            <a:picLocks noChangeAspect="1"/>
          </p:cNvPicPr>
          <p:nvPr/>
        </p:nvPicPr>
        <p:blipFill>
          <a:blip r:embed="rId29" cstate="print"/>
          <a:stretch>
            <a:fillRect/>
          </a:stretch>
        </p:blipFill>
        <p:spPr>
          <a:xfrm>
            <a:off x="13020611" y="118298"/>
            <a:ext cx="5604243" cy="504595"/>
          </a:xfrm>
          <a:prstGeom prst="rect">
            <a:avLst/>
          </a:prstGeom>
        </p:spPr>
      </p:pic>
      <p:pic>
        <p:nvPicPr>
          <p:cNvPr id="100" name="Object 99"/>
          <p:cNvPicPr>
            <a:picLocks noChangeAspect="1"/>
          </p:cNvPicPr>
          <p:nvPr/>
        </p:nvPicPr>
        <p:blipFill>
          <a:blip r:embed="rId30" cstate="print"/>
          <a:stretch>
            <a:fillRect/>
          </a:stretch>
        </p:blipFill>
        <p:spPr>
          <a:xfrm>
            <a:off x="822175" y="149994"/>
            <a:ext cx="1853795" cy="443633"/>
          </a:xfrm>
          <a:prstGeom prst="rect">
            <a:avLst/>
          </a:prstGeom>
        </p:spPr>
      </p:pic>
      <p:pic>
        <p:nvPicPr>
          <p:cNvPr id="101" name="Object 100"/>
          <p:cNvPicPr>
            <a:picLocks noChangeAspect="1"/>
          </p:cNvPicPr>
          <p:nvPr/>
        </p:nvPicPr>
        <p:blipFill>
          <a:blip r:embed="rId31" cstate="print"/>
          <a:stretch>
            <a:fillRect/>
          </a:stretch>
        </p:blipFill>
        <p:spPr>
          <a:xfrm>
            <a:off x="5550213" y="97220"/>
            <a:ext cx="7065138" cy="573310"/>
          </a:xfrm>
          <a:prstGeom prst="rect">
            <a:avLst/>
          </a:prstGeom>
        </p:spPr>
      </p:pic>
      <p:grpSp>
        <p:nvGrpSpPr>
          <p:cNvPr id="1028" name="그룹 1028"/>
          <p:cNvGrpSpPr/>
          <p:nvPr/>
        </p:nvGrpSpPr>
        <p:grpSpPr>
          <a:xfrm>
            <a:off x="2032853" y="8479770"/>
            <a:ext cx="575665" cy="247328"/>
            <a:chOff x="2032853" y="8479770"/>
            <a:chExt cx="575665" cy="247328"/>
          </a:xfrm>
        </p:grpSpPr>
        <p:grpSp>
          <p:nvGrpSpPr>
            <p:cNvPr id="1029" name="그룹 1029"/>
            <p:cNvGrpSpPr/>
            <p:nvPr/>
          </p:nvGrpSpPr>
          <p:grpSpPr>
            <a:xfrm>
              <a:off x="2032853" y="8479770"/>
              <a:ext cx="575665" cy="247328"/>
              <a:chOff x="2032853" y="8479770"/>
              <a:chExt cx="575665" cy="247328"/>
            </a:xfrm>
          </p:grpSpPr>
          <p:pic>
            <p:nvPicPr>
              <p:cNvPr id="104" name="Object 103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032853" y="8479770"/>
                <a:ext cx="575665" cy="247328"/>
              </a:xfrm>
              <a:prstGeom prst="rect">
                <a:avLst/>
              </a:prstGeom>
            </p:spPr>
          </p:pic>
        </p:grpSp>
        <p:pic>
          <p:nvPicPr>
            <p:cNvPr id="106" name="Object 105"/>
            <p:cNvPicPr>
              <a:picLocks noChangeAspect="1"/>
            </p:cNvPicPr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2005790" y="8402456"/>
              <a:ext cx="644918" cy="456441"/>
            </a:xfrm>
            <a:prstGeom prst="rect">
              <a:avLst/>
            </a:prstGeom>
          </p:spPr>
        </p:pic>
      </p:grpSp>
      <p:grpSp>
        <p:nvGrpSpPr>
          <p:cNvPr id="1030" name="그룹 1030"/>
          <p:cNvGrpSpPr/>
          <p:nvPr/>
        </p:nvGrpSpPr>
        <p:grpSpPr>
          <a:xfrm>
            <a:off x="13760906" y="8810119"/>
            <a:ext cx="575665" cy="247328"/>
            <a:chOff x="13760906" y="8810119"/>
            <a:chExt cx="575665" cy="247328"/>
          </a:xfrm>
        </p:grpSpPr>
        <p:grpSp>
          <p:nvGrpSpPr>
            <p:cNvPr id="1031" name="그룹 1031"/>
            <p:cNvGrpSpPr/>
            <p:nvPr/>
          </p:nvGrpSpPr>
          <p:grpSpPr>
            <a:xfrm>
              <a:off x="13760906" y="8810119"/>
              <a:ext cx="575665" cy="247328"/>
              <a:chOff x="13760906" y="8810119"/>
              <a:chExt cx="575665" cy="247328"/>
            </a:xfrm>
          </p:grpSpPr>
          <p:pic>
            <p:nvPicPr>
              <p:cNvPr id="110" name="Object 109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13760906" y="8810119"/>
                <a:ext cx="575665" cy="247328"/>
              </a:xfrm>
              <a:prstGeom prst="rect">
                <a:avLst/>
              </a:prstGeom>
            </p:spPr>
          </p:pic>
        </p:grpSp>
        <p:pic>
          <p:nvPicPr>
            <p:cNvPr id="112" name="Object 111"/>
            <p:cNvPicPr>
              <a:picLocks noChangeAspect="1"/>
            </p:cNvPicPr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13733843" y="8732805"/>
              <a:ext cx="644918" cy="456441"/>
            </a:xfrm>
            <a:prstGeom prst="rect">
              <a:avLst/>
            </a:prstGeom>
          </p:spPr>
        </p:pic>
      </p:grpSp>
      <p:grpSp>
        <p:nvGrpSpPr>
          <p:cNvPr id="1032" name="그룹 1032"/>
          <p:cNvGrpSpPr/>
          <p:nvPr/>
        </p:nvGrpSpPr>
        <p:grpSpPr>
          <a:xfrm>
            <a:off x="5952820" y="8798062"/>
            <a:ext cx="575665" cy="247328"/>
            <a:chOff x="5952820" y="8798062"/>
            <a:chExt cx="575665" cy="247328"/>
          </a:xfrm>
        </p:grpSpPr>
        <p:grpSp>
          <p:nvGrpSpPr>
            <p:cNvPr id="1033" name="그룹 1033"/>
            <p:cNvGrpSpPr/>
            <p:nvPr/>
          </p:nvGrpSpPr>
          <p:grpSpPr>
            <a:xfrm>
              <a:off x="5952820" y="8798062"/>
              <a:ext cx="575665" cy="247328"/>
              <a:chOff x="5952820" y="8798062"/>
              <a:chExt cx="575665" cy="247328"/>
            </a:xfrm>
          </p:grpSpPr>
          <p:pic>
            <p:nvPicPr>
              <p:cNvPr id="116" name="Object 115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5952820" y="8798062"/>
                <a:ext cx="575665" cy="247328"/>
              </a:xfrm>
              <a:prstGeom prst="rect">
                <a:avLst/>
              </a:prstGeom>
            </p:spPr>
          </p:pic>
        </p:grpSp>
        <p:pic>
          <p:nvPicPr>
            <p:cNvPr id="118" name="Object 117"/>
            <p:cNvPicPr>
              <a:picLocks noChangeAspect="1"/>
            </p:cNvPicPr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5925757" y="8720748"/>
              <a:ext cx="644918" cy="456441"/>
            </a:xfrm>
            <a:prstGeom prst="rect">
              <a:avLst/>
            </a:prstGeom>
          </p:spPr>
        </p:pic>
      </p:grpSp>
      <p:grpSp>
        <p:nvGrpSpPr>
          <p:cNvPr id="1034" name="그룹 1034"/>
          <p:cNvGrpSpPr/>
          <p:nvPr/>
        </p:nvGrpSpPr>
        <p:grpSpPr>
          <a:xfrm>
            <a:off x="9841498" y="8500978"/>
            <a:ext cx="575665" cy="247328"/>
            <a:chOff x="9841496" y="8500978"/>
            <a:chExt cx="575665" cy="247328"/>
          </a:xfrm>
        </p:grpSpPr>
        <p:grpSp>
          <p:nvGrpSpPr>
            <p:cNvPr id="1035" name="그룹 1035"/>
            <p:cNvGrpSpPr/>
            <p:nvPr/>
          </p:nvGrpSpPr>
          <p:grpSpPr>
            <a:xfrm>
              <a:off x="9841496" y="8500978"/>
              <a:ext cx="575665" cy="247328"/>
              <a:chOff x="9841496" y="8500978"/>
              <a:chExt cx="575665" cy="247328"/>
            </a:xfrm>
          </p:grpSpPr>
          <p:pic>
            <p:nvPicPr>
              <p:cNvPr id="122" name="Object 121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9841496" y="8500978"/>
                <a:ext cx="575665" cy="247328"/>
              </a:xfrm>
              <a:prstGeom prst="rect">
                <a:avLst/>
              </a:prstGeom>
            </p:spPr>
          </p:pic>
        </p:grpSp>
        <p:pic>
          <p:nvPicPr>
            <p:cNvPr id="124" name="Object 123"/>
            <p:cNvPicPr>
              <a:picLocks noChangeAspect="1"/>
            </p:cNvPicPr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9814433" y="8423663"/>
              <a:ext cx="644918" cy="456441"/>
            </a:xfrm>
            <a:prstGeom prst="rect">
              <a:avLst/>
            </a:prstGeom>
          </p:spPr>
        </p:pic>
      </p:grpSp>
      <p:sp>
        <p:nvSpPr>
          <p:cNvPr id="92" name="TextBox 91"/>
          <p:cNvSpPr txBox="1"/>
          <p:nvPr/>
        </p:nvSpPr>
        <p:spPr>
          <a:xfrm>
            <a:off x="8893582" y="9712385"/>
            <a:ext cx="463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>
                <a:latin typeface="Lucida Sans Typewriter" panose="020B0509030504030204" pitchFamily="49" charset="0"/>
              </a:rPr>
              <a:t>03</a:t>
            </a:r>
            <a:endParaRPr lang="ko-KR" altLang="en-US" b="1" dirty="0">
              <a:latin typeface="Lucida Sans Typewriter" panose="020B0509030504030204" pitchFamily="49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562600" y="2324100"/>
            <a:ext cx="7052767" cy="4616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ko-KR" sz="2400" b="1" dirty="0" err="1"/>
              <a:t>Sulyap</a:t>
            </a:r>
            <a:r>
              <a:rPr lang="en-US" altLang="ko-KR" sz="2400" b="1" dirty="0"/>
              <a:t> </a:t>
            </a:r>
            <a:r>
              <a:rPr lang="en-US" altLang="ko-KR" sz="2400" b="1" dirty="0" err="1"/>
              <a:t>sa</a:t>
            </a:r>
            <a:r>
              <a:rPr lang="en-US" altLang="ko-KR" sz="2400" b="1" dirty="0"/>
              <a:t> </a:t>
            </a:r>
            <a:r>
              <a:rPr lang="en-US" altLang="ko-KR" sz="2400" b="1" dirty="0" err="1"/>
              <a:t>nakatakdang</a:t>
            </a:r>
            <a:r>
              <a:rPr lang="en-US" altLang="ko-KR" sz="2400" b="1" dirty="0"/>
              <a:t> </a:t>
            </a:r>
            <a:r>
              <a:rPr lang="en-US" altLang="ko-KR" sz="2400" b="1" dirty="0" err="1"/>
              <a:t>turismo</a:t>
            </a:r>
            <a:r>
              <a:rPr lang="en-US" altLang="ko-KR" sz="2400" b="1" dirty="0"/>
              <a:t> ng Ulsan </a:t>
            </a:r>
            <a:r>
              <a:rPr lang="en-US" altLang="ko-KR" sz="2400" b="1" dirty="0" err="1"/>
              <a:t>Donggu</a:t>
            </a:r>
            <a:r>
              <a:rPr lang="en-US" altLang="ko-KR" sz="2400" b="1" dirty="0"/>
              <a:t> 2024 </a:t>
            </a:r>
            <a:endParaRPr lang="ko-KR" altLang="en-US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7310970" y="3072838"/>
            <a:ext cx="450861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ko-KR" dirty="0" err="1">
                <a:solidFill>
                  <a:schemeClr val="bg1">
                    <a:lumMod val="75000"/>
                  </a:schemeClr>
                </a:solidFill>
              </a:rPr>
              <a:t>Tignan</a:t>
            </a:r>
            <a:r>
              <a:rPr lang="en-US" altLang="ko-KR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ko-KR" dirty="0" err="1">
                <a:solidFill>
                  <a:schemeClr val="bg1">
                    <a:lumMod val="75000"/>
                  </a:schemeClr>
                </a:solidFill>
              </a:rPr>
              <a:t>ang</a:t>
            </a:r>
            <a:r>
              <a:rPr lang="en-US" altLang="ko-KR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ko-KR" dirty="0" err="1">
                <a:solidFill>
                  <a:schemeClr val="bg1">
                    <a:lumMod val="75000"/>
                  </a:schemeClr>
                </a:solidFill>
              </a:rPr>
              <a:t>nakatakda</a:t>
            </a:r>
            <a:r>
              <a:rPr lang="en-US" altLang="ko-KR" dirty="0">
                <a:solidFill>
                  <a:schemeClr val="bg1">
                    <a:lumMod val="75000"/>
                  </a:schemeClr>
                </a:solidFill>
              </a:rPr>
              <a:t> para </a:t>
            </a:r>
            <a:r>
              <a:rPr lang="en-US" altLang="ko-KR" dirty="0" err="1">
                <a:solidFill>
                  <a:schemeClr val="bg1">
                    <a:lumMod val="75000"/>
                  </a:schemeClr>
                </a:solidFill>
              </a:rPr>
              <a:t>sa</a:t>
            </a:r>
            <a:r>
              <a:rPr lang="en-US" altLang="ko-KR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ko-KR" dirty="0" err="1">
                <a:solidFill>
                  <a:schemeClr val="bg1">
                    <a:lumMod val="75000"/>
                  </a:schemeClr>
                </a:solidFill>
              </a:rPr>
              <a:t>ngayong</a:t>
            </a:r>
            <a:r>
              <a:rPr lang="en-US" altLang="ko-KR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ko-KR" dirty="0" err="1">
                <a:solidFill>
                  <a:schemeClr val="bg1">
                    <a:lumMod val="75000"/>
                  </a:schemeClr>
                </a:solidFill>
              </a:rPr>
              <a:t>taon</a:t>
            </a:r>
            <a:endParaRPr lang="ko-KR" alt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27626" y="3917637"/>
            <a:ext cx="3110900" cy="6463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ko-KR" b="1" dirty="0"/>
              <a:t>Viewing ng full moon event/</a:t>
            </a:r>
          </a:p>
          <a:p>
            <a:r>
              <a:rPr lang="en-US" altLang="ko-KR" b="1" dirty="0" err="1"/>
              <a:t>Daewangam</a:t>
            </a:r>
            <a:r>
              <a:rPr lang="en-US" altLang="ko-KR" b="1" dirty="0"/>
              <a:t> sunrise festival</a:t>
            </a:r>
            <a:endParaRPr lang="ko-KR" alt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5258011" y="3857329"/>
            <a:ext cx="3824771" cy="9233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ko-KR" b="1" dirty="0" err="1"/>
              <a:t>Kompetisyon</a:t>
            </a:r>
            <a:r>
              <a:rPr lang="en-US" altLang="ko-KR" b="1" dirty="0"/>
              <a:t> ng </a:t>
            </a:r>
            <a:r>
              <a:rPr lang="en-US" altLang="ko-KR" b="1" dirty="0" err="1"/>
              <a:t>paglakad</a:t>
            </a:r>
            <a:r>
              <a:rPr lang="en-US" altLang="ko-KR" b="1" dirty="0"/>
              <a:t> </a:t>
            </a:r>
            <a:r>
              <a:rPr lang="en-US" altLang="ko-KR" b="1" dirty="0" err="1"/>
              <a:t>sa</a:t>
            </a:r>
            <a:r>
              <a:rPr lang="en-US" altLang="ko-KR" b="1" dirty="0"/>
              <a:t> </a:t>
            </a:r>
            <a:r>
              <a:rPr lang="en-US" altLang="ko-KR" b="1" dirty="0" err="1"/>
              <a:t>Haeparang</a:t>
            </a:r>
            <a:r>
              <a:rPr lang="en-US" altLang="ko-KR" b="1" dirty="0"/>
              <a:t> track/ </a:t>
            </a:r>
            <a:r>
              <a:rPr lang="en-US" altLang="ko-KR" b="1" dirty="0" err="1"/>
              <a:t>Seuldo</a:t>
            </a:r>
            <a:r>
              <a:rPr lang="en-US" altLang="ko-KR" b="1" dirty="0"/>
              <a:t> art festival/ Moonlight culture festival</a:t>
            </a:r>
            <a:endParaRPr lang="ko-KR" altLang="en-US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9175001" y="3880190"/>
            <a:ext cx="3830586" cy="9233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ko-KR" b="1" dirty="0" err="1"/>
              <a:t>Pagbubukas</a:t>
            </a:r>
            <a:r>
              <a:rPr lang="en-US" altLang="ko-KR" b="1" dirty="0"/>
              <a:t> ng Ulsan Beach/ Marine sports experience/ Ulsan Shipbuilding and maritime festival</a:t>
            </a:r>
            <a:endParaRPr lang="ko-KR" altLang="en-US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13059160" y="3823589"/>
            <a:ext cx="3862729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ko-KR" sz="1600" b="1" dirty="0" err="1"/>
              <a:t>Kompetisyon</a:t>
            </a:r>
            <a:r>
              <a:rPr lang="en-US" altLang="ko-KR" sz="1600" b="1" dirty="0"/>
              <a:t> ng </a:t>
            </a:r>
            <a:r>
              <a:rPr lang="en-US" altLang="ko-KR" sz="1600" b="1" dirty="0" err="1"/>
              <a:t>paglalakad</a:t>
            </a:r>
            <a:r>
              <a:rPr lang="en-US" altLang="ko-KR" sz="1600" b="1" dirty="0"/>
              <a:t> </a:t>
            </a:r>
            <a:r>
              <a:rPr lang="en-US" altLang="ko-KR" sz="1600" b="1" dirty="0" err="1"/>
              <a:t>sa</a:t>
            </a:r>
            <a:r>
              <a:rPr lang="en-US" altLang="ko-KR" sz="1600" b="1" dirty="0"/>
              <a:t> </a:t>
            </a:r>
            <a:r>
              <a:rPr lang="en-US" altLang="ko-KR" sz="1600" b="1" dirty="0" err="1"/>
              <a:t>Haeparang</a:t>
            </a:r>
            <a:r>
              <a:rPr lang="en-US" altLang="ko-KR" sz="1600" b="1" dirty="0"/>
              <a:t> track/ </a:t>
            </a:r>
            <a:r>
              <a:rPr lang="en-US" altLang="ko-KR" sz="1600" b="1" dirty="0" err="1"/>
              <a:t>Seouldo</a:t>
            </a:r>
            <a:r>
              <a:rPr lang="en-US" altLang="ko-KR" sz="1600" b="1" dirty="0"/>
              <a:t> art festival/ Moonlight Culture festival/ World culture festival</a:t>
            </a:r>
            <a:endParaRPr lang="ko-KR" altLang="en-US" sz="16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3023430" y="1076861"/>
            <a:ext cx="12445170" cy="13234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ko-KR" sz="8000" dirty="0">
                <a:solidFill>
                  <a:srgbClr val="1D574F"/>
                </a:solidFill>
              </a:rPr>
              <a:t>KALENDARYO NG TOURISMO</a:t>
            </a:r>
            <a:endParaRPr lang="ko-KR" altLang="en-US" sz="8000" dirty="0">
              <a:solidFill>
                <a:srgbClr val="1D574F"/>
              </a:solidFill>
            </a:endParaRPr>
          </a:p>
        </p:txBody>
      </p:sp>
      <p:sp>
        <p:nvSpPr>
          <p:cNvPr id="98" name="모서리가 둥근 직사각형 97"/>
          <p:cNvSpPr/>
          <p:nvPr/>
        </p:nvSpPr>
        <p:spPr>
          <a:xfrm>
            <a:off x="1387488" y="8145301"/>
            <a:ext cx="1265677" cy="269417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37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272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408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543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680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815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952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087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100" dirty="0">
                <a:solidFill>
                  <a:schemeClr val="bg1"/>
                </a:solidFill>
              </a:rPr>
              <a:t>Hardin ng </a:t>
            </a:r>
            <a:r>
              <a:rPr lang="en-US" altLang="ko-KR" sz="1100" dirty="0" err="1">
                <a:solidFill>
                  <a:schemeClr val="bg1"/>
                </a:solidFill>
              </a:rPr>
              <a:t>Bulaklak</a:t>
            </a:r>
            <a:endParaRPr lang="ko-KR" altLang="en-US" sz="1100" dirty="0">
              <a:solidFill>
                <a:schemeClr val="bg1"/>
              </a:solidFill>
            </a:endParaRPr>
          </a:p>
        </p:txBody>
      </p:sp>
      <p:sp>
        <p:nvSpPr>
          <p:cNvPr id="102" name="모서리가 둥근 직사각형 101"/>
          <p:cNvSpPr/>
          <p:nvPr/>
        </p:nvSpPr>
        <p:spPr>
          <a:xfrm>
            <a:off x="1383788" y="8479211"/>
            <a:ext cx="1265677" cy="269417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37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272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408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543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680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815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952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087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100" dirty="0" err="1">
                <a:solidFill>
                  <a:schemeClr val="bg1"/>
                </a:solidFill>
              </a:rPr>
              <a:t>Mga</a:t>
            </a:r>
            <a:r>
              <a:rPr lang="en-US" altLang="ko-KR" sz="1100" dirty="0">
                <a:solidFill>
                  <a:schemeClr val="bg1"/>
                </a:solidFill>
              </a:rPr>
              <a:t> </a:t>
            </a:r>
            <a:r>
              <a:rPr lang="en-US" altLang="ko-KR" sz="1100" dirty="0" err="1">
                <a:solidFill>
                  <a:schemeClr val="bg1"/>
                </a:solidFill>
              </a:rPr>
              <a:t>Pagkain</a:t>
            </a:r>
            <a:endParaRPr lang="ko-KR" altLang="en-US" sz="1100" dirty="0">
              <a:solidFill>
                <a:schemeClr val="bg1"/>
              </a:solidFill>
            </a:endParaRPr>
          </a:p>
        </p:txBody>
      </p:sp>
      <p:sp>
        <p:nvSpPr>
          <p:cNvPr id="103" name="모서리가 둥근 직사각형 102"/>
          <p:cNvSpPr/>
          <p:nvPr/>
        </p:nvSpPr>
        <p:spPr>
          <a:xfrm>
            <a:off x="13084989" y="8145301"/>
            <a:ext cx="1265677" cy="269417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37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272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408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543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680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815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952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087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100" dirty="0">
                <a:solidFill>
                  <a:schemeClr val="bg1"/>
                </a:solidFill>
              </a:rPr>
              <a:t>Hardin ng </a:t>
            </a:r>
            <a:r>
              <a:rPr lang="en-US" altLang="ko-KR" sz="1100" dirty="0" err="1">
                <a:solidFill>
                  <a:schemeClr val="bg1"/>
                </a:solidFill>
              </a:rPr>
              <a:t>Bulaklak</a:t>
            </a:r>
            <a:endParaRPr lang="ko-KR" altLang="en-US" sz="1100" dirty="0">
              <a:solidFill>
                <a:schemeClr val="bg1"/>
              </a:solidFill>
            </a:endParaRPr>
          </a:p>
        </p:txBody>
      </p:sp>
      <p:sp>
        <p:nvSpPr>
          <p:cNvPr id="105" name="모서리가 둥근 직사각형 104"/>
          <p:cNvSpPr/>
          <p:nvPr/>
        </p:nvSpPr>
        <p:spPr>
          <a:xfrm>
            <a:off x="5266808" y="8151735"/>
            <a:ext cx="1265677" cy="269417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37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272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408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543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680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815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952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087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100" dirty="0">
                <a:solidFill>
                  <a:schemeClr val="bg1"/>
                </a:solidFill>
              </a:rPr>
              <a:t>Hardin ng </a:t>
            </a:r>
            <a:r>
              <a:rPr lang="en-US" altLang="ko-KR" sz="1100" dirty="0" err="1">
                <a:solidFill>
                  <a:schemeClr val="bg1"/>
                </a:solidFill>
              </a:rPr>
              <a:t>Bulaklak</a:t>
            </a:r>
            <a:endParaRPr lang="ko-KR" altLang="en-US" sz="1100" dirty="0">
              <a:solidFill>
                <a:schemeClr val="bg1"/>
              </a:solidFill>
            </a:endParaRPr>
          </a:p>
        </p:txBody>
      </p:sp>
      <p:sp>
        <p:nvSpPr>
          <p:cNvPr id="107" name="모서리가 둥근 직사각형 106"/>
          <p:cNvSpPr/>
          <p:nvPr/>
        </p:nvSpPr>
        <p:spPr>
          <a:xfrm>
            <a:off x="9162974" y="8153759"/>
            <a:ext cx="1265677" cy="269417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37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272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408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543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680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815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952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087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100" dirty="0">
                <a:solidFill>
                  <a:schemeClr val="bg1"/>
                </a:solidFill>
              </a:rPr>
              <a:t>Hardin ng </a:t>
            </a:r>
            <a:r>
              <a:rPr lang="en-US" altLang="ko-KR" sz="1100" dirty="0" err="1">
                <a:solidFill>
                  <a:schemeClr val="bg1"/>
                </a:solidFill>
              </a:rPr>
              <a:t>Bulaklak</a:t>
            </a:r>
            <a:endParaRPr lang="ko-KR" altLang="en-US" sz="1100" dirty="0">
              <a:solidFill>
                <a:schemeClr val="bg1"/>
              </a:solidFill>
            </a:endParaRPr>
          </a:p>
        </p:txBody>
      </p:sp>
      <p:sp>
        <p:nvSpPr>
          <p:cNvPr id="108" name="모서리가 둥근 직사각형 107"/>
          <p:cNvSpPr/>
          <p:nvPr/>
        </p:nvSpPr>
        <p:spPr>
          <a:xfrm>
            <a:off x="9162973" y="8500978"/>
            <a:ext cx="1265677" cy="269417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37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272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408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543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680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815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952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087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100" dirty="0" err="1">
                <a:solidFill>
                  <a:schemeClr val="bg1"/>
                </a:solidFill>
              </a:rPr>
              <a:t>Mga</a:t>
            </a:r>
            <a:r>
              <a:rPr lang="en-US" altLang="ko-KR" sz="1100" dirty="0">
                <a:solidFill>
                  <a:schemeClr val="bg1"/>
                </a:solidFill>
              </a:rPr>
              <a:t> </a:t>
            </a:r>
            <a:r>
              <a:rPr lang="en-US" altLang="ko-KR" sz="1100" dirty="0" err="1">
                <a:solidFill>
                  <a:schemeClr val="bg1"/>
                </a:solidFill>
              </a:rPr>
              <a:t>Pagkain</a:t>
            </a:r>
            <a:endParaRPr lang="ko-KR" altLang="en-US" sz="1100" dirty="0">
              <a:solidFill>
                <a:schemeClr val="bg1"/>
              </a:solidFill>
            </a:endParaRPr>
          </a:p>
        </p:txBody>
      </p:sp>
      <p:sp>
        <p:nvSpPr>
          <p:cNvPr id="109" name="모서리가 둥근 직사각형 108"/>
          <p:cNvSpPr/>
          <p:nvPr/>
        </p:nvSpPr>
        <p:spPr>
          <a:xfrm>
            <a:off x="5267841" y="8757300"/>
            <a:ext cx="1265677" cy="269417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37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272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408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543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680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815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952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087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100" dirty="0" err="1">
                <a:solidFill>
                  <a:schemeClr val="bg1"/>
                </a:solidFill>
              </a:rPr>
              <a:t>Mga</a:t>
            </a:r>
            <a:r>
              <a:rPr lang="en-US" altLang="ko-KR" sz="1100" dirty="0">
                <a:solidFill>
                  <a:schemeClr val="bg1"/>
                </a:solidFill>
              </a:rPr>
              <a:t> </a:t>
            </a:r>
            <a:r>
              <a:rPr lang="en-US" altLang="ko-KR" sz="1100" dirty="0" err="1">
                <a:solidFill>
                  <a:schemeClr val="bg1"/>
                </a:solidFill>
              </a:rPr>
              <a:t>Pagkain</a:t>
            </a:r>
            <a:endParaRPr lang="ko-KR" altLang="en-US" sz="1100" dirty="0">
              <a:solidFill>
                <a:schemeClr val="bg1"/>
              </a:solidFill>
            </a:endParaRPr>
          </a:p>
        </p:txBody>
      </p:sp>
      <p:sp>
        <p:nvSpPr>
          <p:cNvPr id="111" name="모서리가 둥근 직사각형 110"/>
          <p:cNvSpPr/>
          <p:nvPr/>
        </p:nvSpPr>
        <p:spPr>
          <a:xfrm>
            <a:off x="13090630" y="8778035"/>
            <a:ext cx="1265677" cy="269417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37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272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408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543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680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815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952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087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100" dirty="0" err="1">
                <a:solidFill>
                  <a:schemeClr val="bg1"/>
                </a:solidFill>
              </a:rPr>
              <a:t>Mga</a:t>
            </a:r>
            <a:r>
              <a:rPr lang="en-US" altLang="ko-KR" sz="1100" dirty="0">
                <a:solidFill>
                  <a:schemeClr val="bg1"/>
                </a:solidFill>
              </a:rPr>
              <a:t> </a:t>
            </a:r>
            <a:r>
              <a:rPr lang="en-US" altLang="ko-KR" sz="1100" dirty="0" err="1">
                <a:solidFill>
                  <a:schemeClr val="bg1"/>
                </a:solidFill>
              </a:rPr>
              <a:t>Pagkain</a:t>
            </a:r>
            <a:endParaRPr lang="ko-KR" altLang="en-US" sz="1100" dirty="0">
              <a:solidFill>
                <a:schemeClr val="bg1"/>
              </a:solidFill>
            </a:endParaRPr>
          </a:p>
        </p:txBody>
      </p:sp>
      <p:sp>
        <p:nvSpPr>
          <p:cNvPr id="113" name="TextBox 17"/>
          <p:cNvSpPr txBox="1"/>
          <p:nvPr/>
        </p:nvSpPr>
        <p:spPr>
          <a:xfrm>
            <a:off x="2702553" y="8126120"/>
            <a:ext cx="2466797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37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72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08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43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80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15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952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087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400" dirty="0"/>
              <a:t>Camellia flower (</a:t>
            </a:r>
            <a:r>
              <a:rPr lang="en-US" altLang="ko-KR" sz="1400" dirty="0" err="1"/>
              <a:t>Daewangam</a:t>
            </a:r>
            <a:endParaRPr lang="ko-KR" altLang="en-US" sz="1400" dirty="0"/>
          </a:p>
        </p:txBody>
      </p:sp>
      <p:sp>
        <p:nvSpPr>
          <p:cNvPr id="114" name="TextBox 19"/>
          <p:cNvSpPr txBox="1"/>
          <p:nvPr/>
        </p:nvSpPr>
        <p:spPr>
          <a:xfrm>
            <a:off x="2688111" y="8460799"/>
            <a:ext cx="2252252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37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72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08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43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80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15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952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087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200" dirty="0" err="1"/>
              <a:t>Bangeojin</a:t>
            </a:r>
            <a:r>
              <a:rPr lang="en-US" altLang="ko-KR" sz="1200" dirty="0"/>
              <a:t> yellowtail fish, </a:t>
            </a:r>
          </a:p>
          <a:p>
            <a:r>
              <a:rPr lang="en-US" altLang="ko-KR" sz="1200" dirty="0" err="1"/>
              <a:t>Pointhead</a:t>
            </a:r>
            <a:r>
              <a:rPr lang="en-US" altLang="ko-KR" sz="1200" dirty="0"/>
              <a:t> Flounder</a:t>
            </a:r>
            <a:endParaRPr lang="ko-KR" altLang="en-US" sz="1200" dirty="0"/>
          </a:p>
        </p:txBody>
      </p:sp>
      <p:sp>
        <p:nvSpPr>
          <p:cNvPr id="115" name="직사각형 114"/>
          <p:cNvSpPr/>
          <p:nvPr/>
        </p:nvSpPr>
        <p:spPr>
          <a:xfrm>
            <a:off x="6587205" y="8064361"/>
            <a:ext cx="2464863" cy="6586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37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272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408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543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680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815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952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087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200" dirty="0">
                <a:solidFill>
                  <a:schemeClr val="tx1"/>
                </a:solidFill>
              </a:rPr>
              <a:t>Daffodil(</a:t>
            </a:r>
            <a:r>
              <a:rPr lang="en-US" altLang="ko-KR" sz="1200" dirty="0" err="1">
                <a:solidFill>
                  <a:schemeClr val="tx1"/>
                </a:solidFill>
              </a:rPr>
              <a:t>Daewangam</a:t>
            </a:r>
            <a:r>
              <a:rPr lang="en-US" altLang="ko-KR" sz="1200" dirty="0">
                <a:solidFill>
                  <a:schemeClr val="tx1"/>
                </a:solidFill>
              </a:rPr>
              <a:t>), Cherry Blossom (</a:t>
            </a:r>
            <a:r>
              <a:rPr lang="en-US" altLang="ko-KR" sz="1200" dirty="0" err="1">
                <a:solidFill>
                  <a:schemeClr val="tx1"/>
                </a:solidFill>
              </a:rPr>
              <a:t>Jujeon</a:t>
            </a:r>
            <a:r>
              <a:rPr lang="en-US" altLang="ko-KR" sz="1200" dirty="0">
                <a:solidFill>
                  <a:schemeClr val="tx1"/>
                </a:solidFill>
              </a:rPr>
              <a:t>, </a:t>
            </a:r>
            <a:r>
              <a:rPr lang="en-US" altLang="ko-KR" sz="1200" dirty="0" err="1">
                <a:solidFill>
                  <a:schemeClr val="tx1"/>
                </a:solidFill>
              </a:rPr>
              <a:t>Daewangam</a:t>
            </a:r>
            <a:r>
              <a:rPr lang="en-US" altLang="ko-KR" sz="1200" dirty="0">
                <a:solidFill>
                  <a:schemeClr val="tx1"/>
                </a:solidFill>
              </a:rPr>
              <a:t>) Rapeseed flower, Shasta Daisy(</a:t>
            </a:r>
            <a:r>
              <a:rPr lang="en-US" altLang="ko-KR" sz="1200" dirty="0" err="1">
                <a:solidFill>
                  <a:schemeClr val="tx1"/>
                </a:solidFill>
              </a:rPr>
              <a:t>Seuldo</a:t>
            </a:r>
            <a:r>
              <a:rPr lang="en-US" altLang="ko-KR" sz="1200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117" name="직사각형 116"/>
          <p:cNvSpPr/>
          <p:nvPr/>
        </p:nvSpPr>
        <p:spPr>
          <a:xfrm>
            <a:off x="6552450" y="8748306"/>
            <a:ext cx="2481080" cy="4902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37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272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408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543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680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815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952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087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200" dirty="0" err="1">
                <a:solidFill>
                  <a:schemeClr val="tx1"/>
                </a:solidFill>
              </a:rPr>
              <a:t>Bangeojin</a:t>
            </a:r>
            <a:r>
              <a:rPr lang="en-US" altLang="ko-KR" sz="1200" dirty="0">
                <a:solidFill>
                  <a:schemeClr val="tx1"/>
                </a:solidFill>
              </a:rPr>
              <a:t> </a:t>
            </a:r>
            <a:r>
              <a:rPr lang="en-US" altLang="ko-KR" sz="1200" dirty="0" err="1">
                <a:solidFill>
                  <a:schemeClr val="tx1"/>
                </a:solidFill>
              </a:rPr>
              <a:t>FlounderFish</a:t>
            </a:r>
            <a:r>
              <a:rPr lang="en-US" altLang="ko-KR" sz="1200" dirty="0">
                <a:solidFill>
                  <a:schemeClr val="tx1"/>
                </a:solidFill>
              </a:rPr>
              <a:t>,  </a:t>
            </a:r>
            <a:r>
              <a:rPr lang="en-US" altLang="ko-KR" sz="1200" dirty="0" err="1">
                <a:solidFill>
                  <a:schemeClr val="tx1"/>
                </a:solidFill>
              </a:rPr>
              <a:t>Jujeon</a:t>
            </a:r>
            <a:r>
              <a:rPr lang="en-US" altLang="ko-KR" sz="1200" dirty="0">
                <a:solidFill>
                  <a:schemeClr val="tx1"/>
                </a:solidFill>
              </a:rPr>
              <a:t> rock seaweed </a:t>
            </a:r>
            <a:endParaRPr lang="ko-KR" altLang="en-US" sz="1200" dirty="0">
              <a:solidFill>
                <a:schemeClr val="tx1"/>
              </a:solidFill>
            </a:endParaRPr>
          </a:p>
        </p:txBody>
      </p:sp>
      <p:sp>
        <p:nvSpPr>
          <p:cNvPr id="119" name="직사각형 118"/>
          <p:cNvSpPr/>
          <p:nvPr/>
        </p:nvSpPr>
        <p:spPr>
          <a:xfrm>
            <a:off x="10487543" y="8092243"/>
            <a:ext cx="2186888" cy="3543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37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272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408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543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680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815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952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087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200" dirty="0" err="1">
                <a:solidFill>
                  <a:schemeClr val="tx1"/>
                </a:solidFill>
              </a:rPr>
              <a:t>Hyrangea</a:t>
            </a:r>
            <a:r>
              <a:rPr lang="en-US" altLang="ko-KR" sz="1200" dirty="0">
                <a:solidFill>
                  <a:schemeClr val="tx1"/>
                </a:solidFill>
              </a:rPr>
              <a:t>, Lily Turf (</a:t>
            </a:r>
            <a:r>
              <a:rPr lang="en-US" altLang="ko-KR" sz="1200" dirty="0" err="1">
                <a:solidFill>
                  <a:schemeClr val="tx1"/>
                </a:solidFill>
              </a:rPr>
              <a:t>Daewangam</a:t>
            </a:r>
            <a:r>
              <a:rPr lang="en-US" altLang="ko-KR" sz="1200" dirty="0">
                <a:solidFill>
                  <a:schemeClr val="tx1"/>
                </a:solidFill>
              </a:rPr>
              <a:t>)</a:t>
            </a:r>
            <a:endParaRPr lang="ko-KR" altLang="en-US" sz="1200" dirty="0">
              <a:solidFill>
                <a:schemeClr val="tx1"/>
              </a:solidFill>
            </a:endParaRPr>
          </a:p>
        </p:txBody>
      </p:sp>
      <p:sp>
        <p:nvSpPr>
          <p:cNvPr id="120" name="직사각형 119"/>
          <p:cNvSpPr/>
          <p:nvPr/>
        </p:nvSpPr>
        <p:spPr>
          <a:xfrm>
            <a:off x="10512189" y="8467283"/>
            <a:ext cx="1274385" cy="3743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37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272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408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543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680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815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952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087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200" dirty="0">
                <a:solidFill>
                  <a:schemeClr val="tx1"/>
                </a:solidFill>
              </a:rPr>
              <a:t>Wild fish sashimi</a:t>
            </a:r>
            <a:endParaRPr lang="ko-KR" altLang="en-US" sz="1200" dirty="0">
              <a:solidFill>
                <a:schemeClr val="tx1"/>
              </a:solidFill>
            </a:endParaRPr>
          </a:p>
        </p:txBody>
      </p:sp>
      <p:sp>
        <p:nvSpPr>
          <p:cNvPr id="121" name="직사각형 120"/>
          <p:cNvSpPr/>
          <p:nvPr/>
        </p:nvSpPr>
        <p:spPr>
          <a:xfrm>
            <a:off x="14405785" y="8126451"/>
            <a:ext cx="2461439" cy="6148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37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272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408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543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680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815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952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087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200" dirty="0">
                <a:solidFill>
                  <a:schemeClr val="tx1"/>
                </a:solidFill>
              </a:rPr>
              <a:t>Cosmos (</a:t>
            </a:r>
            <a:r>
              <a:rPr lang="en-US" altLang="ko-KR" sz="1200" dirty="0" err="1">
                <a:solidFill>
                  <a:schemeClr val="tx1"/>
                </a:solidFill>
              </a:rPr>
              <a:t>Seuldo</a:t>
            </a:r>
            <a:r>
              <a:rPr lang="en-US" altLang="ko-KR" sz="1200" dirty="0">
                <a:solidFill>
                  <a:schemeClr val="tx1"/>
                </a:solidFill>
              </a:rPr>
              <a:t>), Red Spider Lily (</a:t>
            </a:r>
            <a:r>
              <a:rPr lang="en-US" altLang="ko-KR" sz="1200" dirty="0" err="1">
                <a:solidFill>
                  <a:schemeClr val="tx1"/>
                </a:solidFill>
              </a:rPr>
              <a:t>Daewangam</a:t>
            </a:r>
            <a:r>
              <a:rPr lang="en-US" altLang="ko-KR" sz="1200" dirty="0">
                <a:solidFill>
                  <a:schemeClr val="tx1"/>
                </a:solidFill>
              </a:rPr>
              <a:t>) Aster </a:t>
            </a:r>
            <a:r>
              <a:rPr lang="en-US" altLang="ko-KR" sz="1200" dirty="0" err="1">
                <a:solidFill>
                  <a:schemeClr val="tx1"/>
                </a:solidFill>
              </a:rPr>
              <a:t>Spathulifolious</a:t>
            </a:r>
            <a:r>
              <a:rPr lang="en-US" altLang="ko-KR" sz="1200" dirty="0">
                <a:solidFill>
                  <a:schemeClr val="tx1"/>
                </a:solidFill>
              </a:rPr>
              <a:t> (</a:t>
            </a:r>
            <a:r>
              <a:rPr lang="en-US" altLang="ko-KR" sz="1200" dirty="0" err="1">
                <a:solidFill>
                  <a:schemeClr val="tx1"/>
                </a:solidFill>
              </a:rPr>
              <a:t>Seouldo</a:t>
            </a:r>
            <a:r>
              <a:rPr lang="en-US" altLang="ko-KR" sz="1200" dirty="0">
                <a:solidFill>
                  <a:schemeClr val="tx1"/>
                </a:solidFill>
              </a:rPr>
              <a:t>)</a:t>
            </a:r>
            <a:endParaRPr lang="ko-KR" altLang="en-US" sz="1200" dirty="0">
              <a:solidFill>
                <a:schemeClr val="tx1"/>
              </a:solidFill>
            </a:endParaRPr>
          </a:p>
        </p:txBody>
      </p:sp>
      <p:sp>
        <p:nvSpPr>
          <p:cNvPr id="123" name="직사각형 122"/>
          <p:cNvSpPr/>
          <p:nvPr/>
        </p:nvSpPr>
        <p:spPr>
          <a:xfrm>
            <a:off x="14423373" y="8802734"/>
            <a:ext cx="1699439" cy="2593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37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272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408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543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680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815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952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087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200" dirty="0" err="1">
                <a:solidFill>
                  <a:schemeClr val="tx1"/>
                </a:solidFill>
              </a:rPr>
              <a:t>Jujeon</a:t>
            </a:r>
            <a:r>
              <a:rPr lang="en-US" altLang="ko-KR" sz="1200" dirty="0">
                <a:solidFill>
                  <a:schemeClr val="tx1"/>
                </a:solidFill>
              </a:rPr>
              <a:t> Abalone</a:t>
            </a:r>
            <a:endParaRPr lang="ko-KR" altLang="en-US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462557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/>
          <p:cNvSpPr/>
          <p:nvPr/>
        </p:nvSpPr>
        <p:spPr>
          <a:xfrm>
            <a:off x="0" y="0"/>
            <a:ext cx="18288000" cy="2171700"/>
          </a:xfrm>
          <a:prstGeom prst="rect">
            <a:avLst/>
          </a:prstGeom>
          <a:solidFill>
            <a:srgbClr val="AECF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제목 1"/>
          <p:cNvSpPr txBox="1">
            <a:spLocks/>
          </p:cNvSpPr>
          <p:nvPr/>
        </p:nvSpPr>
        <p:spPr>
          <a:xfrm>
            <a:off x="838200" y="495300"/>
            <a:ext cx="13754100" cy="10668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ko-KR" sz="5400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6 </a:t>
            </a:r>
            <a:r>
              <a:rPr lang="en-US" altLang="ko-KR" sz="5400" dirty="0" err="1">
                <a:latin typeface="HY견고딕" panose="02030600000101010101" pitchFamily="18" charset="-127"/>
                <a:ea typeface="HY견고딕" panose="02030600000101010101" pitchFamily="18" charset="-127"/>
              </a:rPr>
              <a:t>na</a:t>
            </a:r>
            <a:r>
              <a:rPr lang="en-US" altLang="ko-KR" sz="5400" dirty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5400" dirty="0" err="1">
                <a:latin typeface="HY견고딕" panose="02030600000101010101" pitchFamily="18" charset="-127"/>
                <a:ea typeface="HY견고딕" panose="02030600000101010101" pitchFamily="18" charset="-127"/>
              </a:rPr>
              <a:t>pangunahing</a:t>
            </a:r>
            <a:r>
              <a:rPr lang="en-US" altLang="ko-KR" sz="5400" dirty="0">
                <a:latin typeface="HY견고딕" panose="02030600000101010101" pitchFamily="18" charset="-127"/>
                <a:ea typeface="HY견고딕" panose="02030600000101010101" pitchFamily="18" charset="-127"/>
              </a:rPr>
              <a:t> no-parking/stopping zone</a:t>
            </a:r>
            <a:endParaRPr lang="ko-KR" altLang="en-US" sz="54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7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25600" y="-57150"/>
            <a:ext cx="3962400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879304" y="2516665"/>
            <a:ext cx="6041232" cy="7770338"/>
          </a:xfrm>
        </p:spPr>
        <p:txBody>
          <a:bodyPr/>
          <a:lstStyle/>
          <a:p>
            <a:pPr marL="0" indent="0" algn="ctr">
              <a:buNone/>
            </a:pPr>
            <a:endParaRPr lang="en-US" altLang="ko-KR" sz="3000" dirty="0"/>
          </a:p>
          <a:p>
            <a:pPr marL="0" indent="0" algn="ctr">
              <a:buNone/>
            </a:pPr>
            <a:endParaRPr lang="en-US" altLang="ko-KR" dirty="0"/>
          </a:p>
          <a:p>
            <a:pPr marL="0" indent="0" algn="just">
              <a:buNone/>
            </a:pPr>
            <a:endParaRPr lang="en-US" altLang="en-US" sz="3600" dirty="0"/>
          </a:p>
          <a:p>
            <a:pPr marL="0" indent="0" algn="ctr">
              <a:buNone/>
            </a:pPr>
            <a:endParaRPr lang="en-US" altLang="ko-KR" sz="2400" dirty="0"/>
          </a:p>
          <a:p>
            <a:pPr marL="0" indent="0" algn="ctr">
              <a:buNone/>
            </a:pPr>
            <a:endParaRPr lang="en-GB" altLang="en-US" sz="2400" dirty="0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646" y="3086100"/>
            <a:ext cx="6122753" cy="4505871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0536" y="4958398"/>
            <a:ext cx="6588732" cy="494154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984670" y="3364994"/>
            <a:ext cx="2852704" cy="40011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ko-KR" sz="2000" b="1" dirty="0">
                <a:solidFill>
                  <a:schemeClr val="bg1"/>
                </a:solidFill>
              </a:rPr>
              <a:t>Sa </a:t>
            </a:r>
            <a:r>
              <a:rPr lang="en-US" altLang="ko-KR" sz="2000" b="1" dirty="0" err="1">
                <a:solidFill>
                  <a:schemeClr val="bg1"/>
                </a:solidFill>
              </a:rPr>
              <a:t>paligid</a:t>
            </a:r>
            <a:r>
              <a:rPr lang="en-US" altLang="ko-KR" sz="2000" b="1" dirty="0">
                <a:solidFill>
                  <a:schemeClr val="bg1"/>
                </a:solidFill>
              </a:rPr>
              <a:t> ng fire Hydrant</a:t>
            </a:r>
            <a:endParaRPr lang="ko-KR" altLang="en-US" sz="20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14600" y="6633930"/>
            <a:ext cx="5715822" cy="87716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ko-KR" sz="1700" b="1" dirty="0" err="1"/>
              <a:t>Mga</a:t>
            </a:r>
            <a:r>
              <a:rPr lang="en-US" altLang="ko-KR" sz="1700" b="1" dirty="0"/>
              <a:t> </a:t>
            </a:r>
            <a:r>
              <a:rPr lang="en-US" altLang="ko-KR" sz="1700" b="1" dirty="0" err="1"/>
              <a:t>lugar</a:t>
            </a:r>
            <a:r>
              <a:rPr lang="en-US" altLang="ko-KR" sz="1700" b="1" dirty="0"/>
              <a:t> </a:t>
            </a:r>
            <a:r>
              <a:rPr lang="en-US" altLang="ko-KR" sz="1700" b="1" dirty="0" err="1"/>
              <a:t>na</a:t>
            </a:r>
            <a:r>
              <a:rPr lang="en-US" altLang="ko-KR" sz="1700" b="1" dirty="0"/>
              <a:t> may traffic sign </a:t>
            </a:r>
            <a:r>
              <a:rPr lang="en-US" altLang="ko-KR" sz="1700" b="1" dirty="0" err="1"/>
              <a:t>na</a:t>
            </a:r>
            <a:r>
              <a:rPr lang="en-US" altLang="ko-KR" sz="1700" b="1" dirty="0"/>
              <a:t> </a:t>
            </a:r>
            <a:r>
              <a:rPr lang="en-US" altLang="ko-KR" sz="1700" b="1" dirty="0" err="1"/>
              <a:t>pinagbabawal</a:t>
            </a:r>
            <a:r>
              <a:rPr lang="en-US" altLang="ko-KR" sz="1700" b="1" dirty="0"/>
              <a:t> </a:t>
            </a:r>
            <a:r>
              <a:rPr lang="en-US" altLang="ko-KR" sz="1700" b="1" dirty="0" err="1"/>
              <a:t>na</a:t>
            </a:r>
            <a:r>
              <a:rPr lang="en-US" altLang="ko-KR" sz="1700" b="1" dirty="0"/>
              <a:t> </a:t>
            </a:r>
            <a:r>
              <a:rPr lang="en-US" altLang="ko-KR" sz="1700" b="1" dirty="0" err="1"/>
              <a:t>paradahan</a:t>
            </a:r>
            <a:r>
              <a:rPr lang="en-US" altLang="ko-KR" sz="1700" b="1" dirty="0"/>
              <a:t> o  </a:t>
            </a:r>
            <a:r>
              <a:rPr lang="en-US" altLang="ko-KR" sz="1700" b="1" dirty="0" err="1"/>
              <a:t>pagparada</a:t>
            </a:r>
            <a:r>
              <a:rPr lang="en-US" altLang="ko-KR" sz="1700" b="1" dirty="0"/>
              <a:t> </a:t>
            </a:r>
            <a:r>
              <a:rPr lang="en-US" altLang="ko-KR" sz="1700" b="1" dirty="0" err="1"/>
              <a:t>sa</a:t>
            </a:r>
            <a:r>
              <a:rPr lang="en-US" altLang="ko-KR" sz="1700" b="1" dirty="0"/>
              <a:t> may </a:t>
            </a:r>
            <a:r>
              <a:rPr lang="en-US" altLang="ko-KR" sz="1700" b="1" dirty="0" err="1"/>
              <a:t>pulang</a:t>
            </a:r>
            <a:r>
              <a:rPr lang="en-US" altLang="ko-KR" sz="1700" b="1" dirty="0"/>
              <a:t> road sign </a:t>
            </a:r>
            <a:r>
              <a:rPr lang="en-US" altLang="ko-KR" sz="1700" b="1" dirty="0" err="1"/>
              <a:t>mga</a:t>
            </a:r>
            <a:r>
              <a:rPr lang="en-US" altLang="ko-KR" sz="1700" b="1" dirty="0"/>
              <a:t> 5 metro </a:t>
            </a:r>
            <a:r>
              <a:rPr lang="en-US" altLang="ko-KR" sz="1700" b="1" dirty="0" err="1"/>
              <a:t>mula</a:t>
            </a:r>
            <a:r>
              <a:rPr lang="en-US" altLang="ko-KR" sz="1700" b="1" dirty="0"/>
              <a:t> </a:t>
            </a:r>
            <a:r>
              <a:rPr lang="en-US" altLang="ko-KR" sz="1700" b="1" dirty="0" err="1"/>
              <a:t>sa</a:t>
            </a:r>
            <a:r>
              <a:rPr lang="en-US" altLang="ko-KR" sz="1700" b="1" dirty="0"/>
              <a:t> fire hydrant</a:t>
            </a:r>
            <a:endParaRPr lang="ko-KR" altLang="en-US" sz="17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8921708" y="4958398"/>
            <a:ext cx="614415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ko-KR" b="1" dirty="0" err="1"/>
              <a:t>Oras</a:t>
            </a:r>
            <a:r>
              <a:rPr lang="en-US" altLang="ko-KR" b="1" dirty="0"/>
              <a:t> at araw:2024/01/01 14:41;02 (Safety e- Report)</a:t>
            </a:r>
            <a:endParaRPr lang="ko-KR" altLang="en-US" b="1" dirty="0"/>
          </a:p>
        </p:txBody>
      </p:sp>
    </p:spTree>
    <p:extLst>
      <p:ext uri="{BB962C8B-B14F-4D97-AF65-F5344CB8AC3E}">
        <p14:creationId xmlns:p14="http://schemas.microsoft.com/office/powerpoint/2010/main" val="97059565"/>
      </p:ext>
    </p:extLst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/>
          <p:cNvSpPr/>
          <p:nvPr/>
        </p:nvSpPr>
        <p:spPr>
          <a:xfrm>
            <a:off x="0" y="0"/>
            <a:ext cx="18288000" cy="2171700"/>
          </a:xfrm>
          <a:prstGeom prst="rect">
            <a:avLst/>
          </a:prstGeom>
          <a:solidFill>
            <a:srgbClr val="AECF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제목 1"/>
          <p:cNvSpPr txBox="1">
            <a:spLocks/>
          </p:cNvSpPr>
          <p:nvPr/>
        </p:nvSpPr>
        <p:spPr>
          <a:xfrm>
            <a:off x="838200" y="495300"/>
            <a:ext cx="13754100" cy="10668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altLang="ko-KR" sz="5400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l"/>
            <a:r>
              <a:rPr lang="en-US" altLang="ko-KR" sz="5400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6 </a:t>
            </a:r>
            <a:r>
              <a:rPr lang="en-US" altLang="ko-KR" sz="5400" dirty="0" err="1">
                <a:latin typeface="HY견고딕" panose="02030600000101010101" pitchFamily="18" charset="-127"/>
                <a:ea typeface="HY견고딕" panose="02030600000101010101" pitchFamily="18" charset="-127"/>
              </a:rPr>
              <a:t>na</a:t>
            </a:r>
            <a:r>
              <a:rPr lang="en-US" altLang="ko-KR" sz="5400" dirty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5400" dirty="0" err="1">
                <a:latin typeface="HY견고딕" panose="02030600000101010101" pitchFamily="18" charset="-127"/>
                <a:ea typeface="HY견고딕" panose="02030600000101010101" pitchFamily="18" charset="-127"/>
              </a:rPr>
              <a:t>pangunahing</a:t>
            </a:r>
            <a:r>
              <a:rPr lang="en-US" altLang="ko-KR" sz="5400" dirty="0">
                <a:latin typeface="HY견고딕" panose="02030600000101010101" pitchFamily="18" charset="-127"/>
                <a:ea typeface="HY견고딕" panose="02030600000101010101" pitchFamily="18" charset="-127"/>
              </a:rPr>
              <a:t> no-parking/stopping zone</a:t>
            </a:r>
          </a:p>
          <a:p>
            <a:pPr algn="l"/>
            <a:endParaRPr lang="ko-KR" altLang="en-US" sz="54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7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25600" y="-57150"/>
            <a:ext cx="3962400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879304" y="2516665"/>
            <a:ext cx="6041232" cy="7770338"/>
          </a:xfrm>
        </p:spPr>
        <p:txBody>
          <a:bodyPr/>
          <a:lstStyle/>
          <a:p>
            <a:pPr marL="0" indent="0" algn="ctr">
              <a:buNone/>
            </a:pPr>
            <a:endParaRPr lang="en-US" altLang="ko-KR" sz="3000" dirty="0"/>
          </a:p>
          <a:p>
            <a:pPr marL="0" indent="0" algn="ctr">
              <a:buNone/>
            </a:pPr>
            <a:endParaRPr lang="en-US" altLang="ko-KR" dirty="0"/>
          </a:p>
          <a:p>
            <a:pPr marL="0" indent="0" algn="just">
              <a:buNone/>
            </a:pPr>
            <a:endParaRPr lang="en-US" altLang="en-US" sz="3600" dirty="0"/>
          </a:p>
          <a:p>
            <a:pPr marL="0" indent="0" algn="ctr">
              <a:buNone/>
            </a:pPr>
            <a:endParaRPr lang="en-US" altLang="ko-KR" sz="2400" dirty="0"/>
          </a:p>
          <a:p>
            <a:pPr marL="0" indent="0" algn="ctr">
              <a:buNone/>
            </a:pPr>
            <a:endParaRPr lang="en-GB" altLang="en-US" sz="2400" dirty="0"/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2240" y="3631334"/>
            <a:ext cx="6476591" cy="4761836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6050" y="2767240"/>
            <a:ext cx="5379722" cy="717296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67200" y="3924300"/>
            <a:ext cx="3122697" cy="64633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ko-KR" b="1" dirty="0" err="1">
                <a:solidFill>
                  <a:schemeClr val="bg1"/>
                </a:solidFill>
              </a:rPr>
              <a:t>Sakayan</a:t>
            </a:r>
            <a:r>
              <a:rPr lang="en-US" altLang="ko-KR" b="1" dirty="0">
                <a:solidFill>
                  <a:schemeClr val="bg1"/>
                </a:solidFill>
              </a:rPr>
              <a:t> ng bus at </a:t>
            </a:r>
            <a:r>
              <a:rPr lang="en-US" altLang="ko-KR" b="1" dirty="0" err="1">
                <a:solidFill>
                  <a:schemeClr val="bg1"/>
                </a:solidFill>
              </a:rPr>
              <a:t>hintuan</a:t>
            </a:r>
            <a:r>
              <a:rPr lang="en-US" altLang="ko-KR" b="1" dirty="0">
                <a:solidFill>
                  <a:schemeClr val="bg1"/>
                </a:solidFill>
              </a:rPr>
              <a:t> ng bus</a:t>
            </a:r>
            <a:endParaRPr lang="ko-KR" altLang="en-US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372600" y="2667000"/>
            <a:ext cx="629845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ko-KR" b="1" dirty="0" err="1"/>
              <a:t>Oras</a:t>
            </a:r>
            <a:r>
              <a:rPr lang="en-US" altLang="ko-KR" b="1" dirty="0"/>
              <a:t> at </a:t>
            </a:r>
            <a:r>
              <a:rPr lang="en-US" altLang="ko-KR" b="1" dirty="0" err="1"/>
              <a:t>araw</a:t>
            </a:r>
            <a:r>
              <a:rPr lang="en-US" altLang="ko-KR" b="1" dirty="0"/>
              <a:t> ng paglitrato:2024/01/10 06:30:40(Safety e-Report</a:t>
            </a:r>
            <a:endParaRPr lang="ko-KR" alt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080520" y="7505700"/>
            <a:ext cx="5638800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ko-KR" sz="2000" b="1" dirty="0" err="1"/>
              <a:t>Mga</a:t>
            </a:r>
            <a:r>
              <a:rPr lang="en-US" altLang="ko-KR" sz="2000" b="1" dirty="0"/>
              <a:t> </a:t>
            </a:r>
            <a:r>
              <a:rPr lang="en-US" altLang="ko-KR" sz="2000" b="1" dirty="0" err="1"/>
              <a:t>sasakyang</a:t>
            </a:r>
            <a:r>
              <a:rPr lang="en-US" altLang="ko-KR" sz="2000" b="1" dirty="0"/>
              <a:t> </a:t>
            </a:r>
            <a:r>
              <a:rPr lang="en-US" altLang="ko-KR" sz="2000" b="1" dirty="0" err="1"/>
              <a:t>nakaparada</a:t>
            </a:r>
            <a:r>
              <a:rPr lang="en-US" altLang="ko-KR" sz="2000" b="1" dirty="0"/>
              <a:t> </a:t>
            </a:r>
            <a:r>
              <a:rPr lang="en-US" altLang="ko-KR" sz="2000" b="1" dirty="0" err="1"/>
              <a:t>mula</a:t>
            </a:r>
            <a:r>
              <a:rPr lang="en-US" altLang="ko-KR" sz="2000" b="1" dirty="0"/>
              <a:t> </a:t>
            </a:r>
            <a:r>
              <a:rPr lang="en-US" altLang="ko-KR" sz="2000" b="1" dirty="0" err="1"/>
              <a:t>sa</a:t>
            </a:r>
            <a:r>
              <a:rPr lang="en-US" altLang="ko-KR" sz="2000" b="1" dirty="0"/>
              <a:t> </a:t>
            </a:r>
            <a:r>
              <a:rPr lang="en-US" altLang="ko-KR" sz="2000" b="1" dirty="0" err="1"/>
              <a:t>kaliwa</a:t>
            </a:r>
            <a:r>
              <a:rPr lang="en-US" altLang="ko-KR" sz="2000" b="1" dirty="0"/>
              <a:t> at </a:t>
            </a:r>
            <a:r>
              <a:rPr lang="en-US" altLang="ko-KR" sz="2000" b="1" dirty="0" err="1"/>
              <a:t>kanan</a:t>
            </a:r>
            <a:r>
              <a:rPr lang="en-US" altLang="ko-KR" sz="2000" b="1" dirty="0"/>
              <a:t> </a:t>
            </a:r>
            <a:r>
              <a:rPr lang="en-US" altLang="ko-KR" sz="2000" b="1" dirty="0" err="1"/>
              <a:t>bahagi</a:t>
            </a:r>
            <a:r>
              <a:rPr lang="en-US" altLang="ko-KR" sz="2000" b="1" dirty="0"/>
              <a:t> 10 metro </a:t>
            </a:r>
            <a:r>
              <a:rPr lang="en-US" altLang="ko-KR" sz="2000" b="1" dirty="0" err="1"/>
              <a:t>mula</a:t>
            </a:r>
            <a:r>
              <a:rPr lang="en-US" altLang="ko-KR" sz="2000" b="1" dirty="0"/>
              <a:t> </a:t>
            </a:r>
            <a:r>
              <a:rPr lang="en-US" altLang="ko-KR" sz="2000" b="1" dirty="0" err="1"/>
              <a:t>sa</a:t>
            </a:r>
            <a:r>
              <a:rPr lang="en-US" altLang="ko-KR" sz="2000" b="1" dirty="0"/>
              <a:t> </a:t>
            </a:r>
            <a:r>
              <a:rPr lang="en-US" altLang="ko-KR" sz="2000" b="1" dirty="0" err="1"/>
              <a:t>hintuan</a:t>
            </a:r>
            <a:r>
              <a:rPr lang="en-US" altLang="ko-KR" sz="2000" b="1" dirty="0"/>
              <a:t> ng bus</a:t>
            </a:r>
            <a:endParaRPr lang="ko-KR" alt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748388801"/>
      </p:ext>
    </p:extLst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/>
          <p:cNvSpPr/>
          <p:nvPr/>
        </p:nvSpPr>
        <p:spPr>
          <a:xfrm>
            <a:off x="0" y="0"/>
            <a:ext cx="18288000" cy="2171700"/>
          </a:xfrm>
          <a:prstGeom prst="rect">
            <a:avLst/>
          </a:prstGeom>
          <a:solidFill>
            <a:srgbClr val="AECF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제목 1"/>
          <p:cNvSpPr txBox="1">
            <a:spLocks/>
          </p:cNvSpPr>
          <p:nvPr/>
        </p:nvSpPr>
        <p:spPr>
          <a:xfrm>
            <a:off x="838200" y="495300"/>
            <a:ext cx="13754100" cy="10668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ko-KR" sz="5400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6 </a:t>
            </a:r>
            <a:r>
              <a:rPr lang="en-US" altLang="ko-KR" sz="5400" dirty="0" err="1">
                <a:latin typeface="HY견고딕" panose="02030600000101010101" pitchFamily="18" charset="-127"/>
                <a:ea typeface="HY견고딕" panose="02030600000101010101" pitchFamily="18" charset="-127"/>
              </a:rPr>
              <a:t>na</a:t>
            </a:r>
            <a:r>
              <a:rPr lang="en-US" altLang="ko-KR" sz="5400" dirty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5400" dirty="0" err="1">
                <a:latin typeface="HY견고딕" panose="02030600000101010101" pitchFamily="18" charset="-127"/>
                <a:ea typeface="HY견고딕" panose="02030600000101010101" pitchFamily="18" charset="-127"/>
              </a:rPr>
              <a:t>pangunahing</a:t>
            </a:r>
            <a:r>
              <a:rPr lang="en-US" altLang="ko-KR" sz="5400" dirty="0">
                <a:latin typeface="HY견고딕" panose="02030600000101010101" pitchFamily="18" charset="-127"/>
                <a:ea typeface="HY견고딕" panose="02030600000101010101" pitchFamily="18" charset="-127"/>
              </a:rPr>
              <a:t> no-parking/stopping zone</a:t>
            </a:r>
            <a:endParaRPr lang="ko-KR" altLang="en-US" sz="54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7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25600" y="-57150"/>
            <a:ext cx="3962400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879304" y="2516665"/>
            <a:ext cx="6041232" cy="7770338"/>
          </a:xfrm>
        </p:spPr>
        <p:txBody>
          <a:bodyPr/>
          <a:lstStyle/>
          <a:p>
            <a:pPr marL="0" indent="0" algn="ctr">
              <a:buNone/>
            </a:pPr>
            <a:endParaRPr lang="en-US" altLang="ko-KR" sz="3000" dirty="0"/>
          </a:p>
          <a:p>
            <a:pPr marL="0" indent="0" algn="ctr">
              <a:buNone/>
            </a:pPr>
            <a:endParaRPr lang="en-US" altLang="ko-KR" dirty="0"/>
          </a:p>
          <a:p>
            <a:pPr marL="0" indent="0" algn="just">
              <a:buNone/>
            </a:pPr>
            <a:endParaRPr lang="en-US" altLang="en-US" sz="3600" dirty="0"/>
          </a:p>
          <a:p>
            <a:pPr marL="0" indent="0" algn="ctr">
              <a:buNone/>
            </a:pPr>
            <a:endParaRPr lang="en-US" altLang="ko-KR" sz="2400" dirty="0"/>
          </a:p>
          <a:p>
            <a:pPr marL="0" indent="0" algn="ctr">
              <a:buNone/>
            </a:pPr>
            <a:endParaRPr lang="en-GB" altLang="en-US" sz="2400" dirty="0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2238" y="3847358"/>
            <a:ext cx="6958047" cy="5090927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8098" y="2668944"/>
            <a:ext cx="5585817" cy="744775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620285" y="2566021"/>
            <a:ext cx="7232429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ko-KR" sz="2000" b="1" dirty="0" err="1"/>
              <a:t>Oras</a:t>
            </a:r>
            <a:r>
              <a:rPr lang="en-US" altLang="ko-KR" sz="2000" b="1" dirty="0"/>
              <a:t> at </a:t>
            </a:r>
            <a:r>
              <a:rPr lang="en-US" altLang="ko-KR" sz="2000" b="1" dirty="0" err="1"/>
              <a:t>araw</a:t>
            </a:r>
            <a:r>
              <a:rPr lang="en-US" altLang="ko-KR" sz="2000" b="1" dirty="0"/>
              <a:t> ng </a:t>
            </a:r>
            <a:r>
              <a:rPr lang="en-US" altLang="ko-KR" sz="2000" b="1" dirty="0" err="1"/>
              <a:t>paglitrato</a:t>
            </a:r>
            <a:r>
              <a:rPr lang="en-US" altLang="ko-KR" sz="2000" b="1" dirty="0"/>
              <a:t>: 2023/06/07 08:01;32 (Safety e- Report)</a:t>
            </a:r>
            <a:endParaRPr lang="ko-KR" altLang="en-US" sz="2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974066" y="7886700"/>
            <a:ext cx="6368280" cy="86177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ko-KR" sz="2500" b="1" dirty="0" err="1"/>
              <a:t>Paghinto</a:t>
            </a:r>
            <a:r>
              <a:rPr lang="en-US" altLang="ko-KR" sz="2500" b="1" dirty="0"/>
              <a:t> ng </a:t>
            </a:r>
            <a:r>
              <a:rPr lang="en-US" altLang="ko-KR" sz="2500" b="1" dirty="0" err="1"/>
              <a:t>sasakyan</a:t>
            </a:r>
            <a:r>
              <a:rPr lang="en-US" altLang="ko-KR" sz="2500" b="1" dirty="0"/>
              <a:t> </a:t>
            </a:r>
            <a:r>
              <a:rPr lang="en-US" altLang="ko-KR" sz="2500" b="1" dirty="0" err="1"/>
              <a:t>sa</a:t>
            </a:r>
            <a:r>
              <a:rPr lang="en-US" altLang="ko-KR" sz="2500" b="1" dirty="0"/>
              <a:t> </a:t>
            </a:r>
            <a:r>
              <a:rPr lang="en-US" altLang="ko-KR" sz="2500" b="1" dirty="0" err="1"/>
              <a:t>kalsada</a:t>
            </a:r>
            <a:r>
              <a:rPr lang="en-US" altLang="ko-KR" sz="2500" b="1" dirty="0"/>
              <a:t> o </a:t>
            </a:r>
            <a:r>
              <a:rPr lang="en-US" altLang="ko-KR" sz="2500" b="1" dirty="0" err="1"/>
              <a:t>pagharang</a:t>
            </a:r>
            <a:r>
              <a:rPr lang="en-US" altLang="ko-KR" sz="2500" b="1" dirty="0"/>
              <a:t> </a:t>
            </a:r>
            <a:r>
              <a:rPr lang="en-US" altLang="ko-KR" sz="2500" b="1" dirty="0" err="1"/>
              <a:t>sa</a:t>
            </a:r>
            <a:r>
              <a:rPr lang="en-US" altLang="ko-KR" sz="2500" b="1" dirty="0"/>
              <a:t> </a:t>
            </a:r>
            <a:r>
              <a:rPr lang="en-US" altLang="ko-KR" sz="2500" b="1" dirty="0" err="1"/>
              <a:t>daanang</a:t>
            </a:r>
            <a:r>
              <a:rPr lang="en-US" altLang="ko-KR" sz="2500" b="1" dirty="0"/>
              <a:t> Children’s protection zone</a:t>
            </a:r>
            <a:endParaRPr lang="ko-KR" altLang="en-US" sz="25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312461" y="4152901"/>
            <a:ext cx="3612339" cy="4572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ko-KR" sz="2400" b="1" dirty="0">
                <a:solidFill>
                  <a:schemeClr val="bg1"/>
                </a:solidFill>
              </a:rPr>
              <a:t>Children’s protection zone</a:t>
            </a:r>
            <a:endParaRPr lang="ko-KR" alt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205280"/>
      </p:ext>
    </p:extLst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직사각형 11"/>
          <p:cNvSpPr/>
          <p:nvPr/>
        </p:nvSpPr>
        <p:spPr>
          <a:xfrm>
            <a:off x="0" y="-35513"/>
            <a:ext cx="18288000" cy="10322513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pSp>
        <p:nvGrpSpPr>
          <p:cNvPr id="8" name="그룹 7"/>
          <p:cNvGrpSpPr/>
          <p:nvPr/>
        </p:nvGrpSpPr>
        <p:grpSpPr>
          <a:xfrm>
            <a:off x="5110623" y="4171393"/>
            <a:ext cx="8023805" cy="1816749"/>
            <a:chOff x="2987824" y="1707654"/>
            <a:chExt cx="3227390" cy="897194"/>
          </a:xfrm>
        </p:grpSpPr>
        <p:sp>
          <p:nvSpPr>
            <p:cNvPr id="4" name="TextBox 3"/>
            <p:cNvSpPr txBox="1"/>
            <p:nvPr/>
          </p:nvSpPr>
          <p:spPr>
            <a:xfrm>
              <a:off x="3203848" y="1940003"/>
              <a:ext cx="2886760" cy="4559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latinLnBrk="1"/>
              <a:r>
                <a:rPr lang="ko-KR" altLang="en-US" sz="5400" b="1" dirty="0">
                  <a:solidFill>
                    <a:prstClr val="white"/>
                  </a:solidFill>
                  <a:latin typeface="휴먼엑스포" panose="02030504000101010101" pitchFamily="18" charset="-127"/>
                  <a:ea typeface="휴먼엑스포" panose="02030504000101010101" pitchFamily="18" charset="-127"/>
                </a:rPr>
                <a:t>이륜자동차 등록 안내</a:t>
              </a:r>
            </a:p>
          </p:txBody>
        </p:sp>
        <p:cxnSp>
          <p:nvCxnSpPr>
            <p:cNvPr id="6" name="직선 연결선 5"/>
            <p:cNvCxnSpPr/>
            <p:nvPr/>
          </p:nvCxnSpPr>
          <p:spPr>
            <a:xfrm flipH="1">
              <a:off x="2987824" y="1707654"/>
              <a:ext cx="216024" cy="288032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직선 연결선 6"/>
            <p:cNvCxnSpPr/>
            <p:nvPr/>
          </p:nvCxnSpPr>
          <p:spPr>
            <a:xfrm flipH="1">
              <a:off x="5999190" y="2316816"/>
              <a:ext cx="216024" cy="288032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9" name="TextBox 8"/>
          <p:cNvSpPr txBox="1"/>
          <p:nvPr/>
        </p:nvSpPr>
        <p:spPr>
          <a:xfrm>
            <a:off x="7631832" y="8021110"/>
            <a:ext cx="291801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 latinLnBrk="1"/>
            <a:r>
              <a:rPr lang="ko-KR" altLang="en-US" sz="2700" dirty="0">
                <a:solidFill>
                  <a:srgbClr val="FFFFFF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교통행정과</a:t>
            </a:r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8046" y="7208689"/>
            <a:ext cx="3445587" cy="812421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5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268" y="1471092"/>
            <a:ext cx="2555349" cy="85679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398056" y="1267721"/>
            <a:ext cx="3276600" cy="80021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ko-KR" sz="2300" b="1" dirty="0">
                <a:solidFill>
                  <a:schemeClr val="bg1"/>
                </a:solidFill>
              </a:rPr>
              <a:t>Mas </a:t>
            </a:r>
            <a:r>
              <a:rPr lang="en-US" altLang="ko-KR" sz="2300" b="1" dirty="0" err="1">
                <a:solidFill>
                  <a:schemeClr val="bg1"/>
                </a:solidFill>
              </a:rPr>
              <a:t>Magandang</a:t>
            </a:r>
            <a:r>
              <a:rPr lang="en-US" altLang="ko-KR" sz="2300" b="1" dirty="0">
                <a:solidFill>
                  <a:schemeClr val="bg1"/>
                </a:solidFill>
              </a:rPr>
              <a:t> </a:t>
            </a:r>
            <a:r>
              <a:rPr lang="en-US" altLang="ko-KR" sz="2300" b="1" dirty="0" err="1">
                <a:solidFill>
                  <a:schemeClr val="bg1"/>
                </a:solidFill>
              </a:rPr>
              <a:t>Pamumuhay</a:t>
            </a:r>
            <a:r>
              <a:rPr lang="en-US" altLang="ko-KR" sz="2300" b="1" dirty="0">
                <a:solidFill>
                  <a:schemeClr val="bg1"/>
                </a:solidFill>
              </a:rPr>
              <a:t> </a:t>
            </a:r>
            <a:r>
              <a:rPr lang="en-US" altLang="ko-KR" sz="2300" b="1" dirty="0" err="1">
                <a:solidFill>
                  <a:schemeClr val="bg1"/>
                </a:solidFill>
              </a:rPr>
              <a:t>sa</a:t>
            </a:r>
            <a:r>
              <a:rPr lang="en-US" altLang="ko-KR" sz="2300" b="1" dirty="0">
                <a:solidFill>
                  <a:schemeClr val="bg1"/>
                </a:solidFill>
              </a:rPr>
              <a:t> </a:t>
            </a:r>
            <a:r>
              <a:rPr lang="en-US" altLang="ko-KR" sz="2300" b="1" dirty="0" err="1">
                <a:solidFill>
                  <a:schemeClr val="bg1"/>
                </a:solidFill>
              </a:rPr>
              <a:t>Donggu</a:t>
            </a:r>
            <a:endParaRPr lang="ko-KR" altLang="en-US" sz="2300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662762" y="4666333"/>
            <a:ext cx="6780883" cy="1015663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ko-KR" sz="3000" b="1" dirty="0" err="1">
                <a:solidFill>
                  <a:schemeClr val="bg1"/>
                </a:solidFill>
              </a:rPr>
              <a:t>Impormasyon</a:t>
            </a:r>
            <a:r>
              <a:rPr lang="en-US" altLang="ko-KR" sz="3000" b="1" dirty="0">
                <a:solidFill>
                  <a:schemeClr val="bg1"/>
                </a:solidFill>
              </a:rPr>
              <a:t> </a:t>
            </a:r>
            <a:r>
              <a:rPr lang="en-US" altLang="ko-KR" sz="3000" b="1" dirty="0" err="1">
                <a:solidFill>
                  <a:schemeClr val="bg1"/>
                </a:solidFill>
              </a:rPr>
              <a:t>sa</a:t>
            </a:r>
            <a:r>
              <a:rPr lang="en-US" altLang="ko-KR" sz="3000" b="1" dirty="0">
                <a:solidFill>
                  <a:schemeClr val="bg1"/>
                </a:solidFill>
              </a:rPr>
              <a:t> </a:t>
            </a:r>
            <a:r>
              <a:rPr lang="en-US" altLang="ko-KR" sz="3000" b="1" dirty="0" err="1">
                <a:solidFill>
                  <a:schemeClr val="bg1"/>
                </a:solidFill>
              </a:rPr>
              <a:t>Pagpaparehistro</a:t>
            </a:r>
            <a:r>
              <a:rPr lang="en-US" altLang="ko-KR" sz="3000" b="1" dirty="0">
                <a:solidFill>
                  <a:schemeClr val="bg1"/>
                </a:solidFill>
              </a:rPr>
              <a:t> ng </a:t>
            </a:r>
            <a:r>
              <a:rPr lang="en-US" altLang="ko-KR" sz="3000" b="1" dirty="0" err="1">
                <a:solidFill>
                  <a:schemeClr val="bg1"/>
                </a:solidFill>
              </a:rPr>
              <a:t>dalawang</a:t>
            </a:r>
            <a:r>
              <a:rPr lang="en-US" altLang="ko-KR" sz="3000" b="1" dirty="0">
                <a:solidFill>
                  <a:schemeClr val="bg1"/>
                </a:solidFill>
              </a:rPr>
              <a:t> </a:t>
            </a:r>
            <a:r>
              <a:rPr lang="en-US" altLang="ko-KR" sz="3000" b="1" dirty="0" err="1">
                <a:solidFill>
                  <a:schemeClr val="bg1"/>
                </a:solidFill>
              </a:rPr>
              <a:t>gulong</a:t>
            </a:r>
            <a:r>
              <a:rPr lang="en-US" altLang="ko-KR" sz="3000" b="1" dirty="0">
                <a:solidFill>
                  <a:schemeClr val="bg1"/>
                </a:solidFill>
              </a:rPr>
              <a:t> </a:t>
            </a:r>
            <a:r>
              <a:rPr lang="en-US" altLang="ko-KR" sz="3000" b="1" dirty="0" err="1">
                <a:solidFill>
                  <a:schemeClr val="bg1"/>
                </a:solidFill>
              </a:rPr>
              <a:t>na</a:t>
            </a:r>
            <a:r>
              <a:rPr lang="en-US" altLang="ko-KR" sz="3000" b="1" dirty="0">
                <a:solidFill>
                  <a:schemeClr val="bg1"/>
                </a:solidFill>
              </a:rPr>
              <a:t> </a:t>
            </a:r>
            <a:r>
              <a:rPr lang="en-US" altLang="ko-KR" sz="3000" b="1" dirty="0" err="1">
                <a:solidFill>
                  <a:schemeClr val="bg1"/>
                </a:solidFill>
              </a:rPr>
              <a:t>sasakyan</a:t>
            </a:r>
            <a:endParaRPr lang="ko-KR" altLang="en-US" sz="3000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077200" y="7353140"/>
            <a:ext cx="4506234" cy="86177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ko-KR" sz="2500" b="1" dirty="0" err="1">
                <a:solidFill>
                  <a:schemeClr val="bg1"/>
                </a:solidFill>
              </a:rPr>
              <a:t>Donggu</a:t>
            </a:r>
            <a:r>
              <a:rPr lang="en-US" altLang="ko-KR" sz="2500" b="1" dirty="0">
                <a:solidFill>
                  <a:schemeClr val="bg1"/>
                </a:solidFill>
              </a:rPr>
              <a:t>, Ulsan Metropolitan city</a:t>
            </a:r>
            <a:endParaRPr lang="ko-KR" altLang="en-US" sz="2500" b="1" dirty="0">
              <a:solidFill>
                <a:schemeClr val="bg1"/>
              </a:solidFill>
            </a:endParaRPr>
          </a:p>
          <a:p>
            <a:endParaRPr lang="ko-KR" altLang="en-US" sz="2500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400800" y="7993642"/>
            <a:ext cx="6993518" cy="47705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ko-KR" sz="2500" b="1" dirty="0" err="1">
                <a:solidFill>
                  <a:schemeClr val="bg1"/>
                </a:solidFill>
              </a:rPr>
              <a:t>Departamento</a:t>
            </a:r>
            <a:r>
              <a:rPr lang="en-US" altLang="ko-KR" sz="2500" b="1" dirty="0">
                <a:solidFill>
                  <a:schemeClr val="bg1"/>
                </a:solidFill>
              </a:rPr>
              <a:t> ng </a:t>
            </a:r>
            <a:r>
              <a:rPr lang="en-US" altLang="ko-KR" sz="2500" b="1" dirty="0" err="1">
                <a:solidFill>
                  <a:schemeClr val="bg1"/>
                </a:solidFill>
              </a:rPr>
              <a:t>Pangangasiwa</a:t>
            </a:r>
            <a:r>
              <a:rPr lang="en-US" altLang="ko-KR" sz="2500" b="1" dirty="0">
                <a:solidFill>
                  <a:schemeClr val="bg1"/>
                </a:solidFill>
              </a:rPr>
              <a:t> ng </a:t>
            </a:r>
            <a:r>
              <a:rPr lang="en-US" altLang="ko-KR" sz="2500" b="1" dirty="0" err="1">
                <a:solidFill>
                  <a:schemeClr val="bg1"/>
                </a:solidFill>
              </a:rPr>
              <a:t>Transportasyon</a:t>
            </a:r>
            <a:endParaRPr lang="ko-KR" altLang="en-US" sz="25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136081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직사각형 10"/>
          <p:cNvSpPr/>
          <p:nvPr/>
        </p:nvSpPr>
        <p:spPr>
          <a:xfrm>
            <a:off x="0" y="-35513"/>
            <a:ext cx="18288000" cy="10322513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/>
              <a:t>Ulat sa bagong paggamit (kung hindi pa naiulat ang paggamit)</a:t>
            </a:r>
            <a:endParaRPr lang="ko-KR" altLang="en-US"/>
          </a:p>
        </p:txBody>
      </p:sp>
      <p:cxnSp>
        <p:nvCxnSpPr>
          <p:cNvPr id="16" name="직선 연결선 15"/>
          <p:cNvCxnSpPr/>
          <p:nvPr/>
        </p:nvCxnSpPr>
        <p:spPr>
          <a:xfrm>
            <a:off x="3095330" y="4229009"/>
            <a:ext cx="6537512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2" name="직사각형 11"/>
          <p:cNvSpPr/>
          <p:nvPr/>
        </p:nvSpPr>
        <p:spPr>
          <a:xfrm>
            <a:off x="2293891" y="2035052"/>
            <a:ext cx="13716000" cy="687689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latinLnBrk="1"/>
            <a:endParaRPr lang="ko-KR" altLang="en-US" sz="2700">
              <a:solidFill>
                <a:prstClr val="black"/>
              </a:solidFill>
              <a:latin typeface="맑은 고딕"/>
              <a:ea typeface="맑은 고딕" panose="020B0503020000020004" pitchFamily="50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4306" y="2579281"/>
            <a:ext cx="5343810" cy="5940659"/>
          </a:xfrm>
          <a:prstGeom prst="rect">
            <a:avLst/>
          </a:prstGeom>
          <a:ln w="76200">
            <a:solidFill>
              <a:schemeClr val="accent3"/>
            </a:solidFill>
          </a:ln>
        </p:spPr>
      </p:pic>
      <p:sp>
        <p:nvSpPr>
          <p:cNvPr id="6" name="직사각형 5"/>
          <p:cNvSpPr/>
          <p:nvPr/>
        </p:nvSpPr>
        <p:spPr>
          <a:xfrm>
            <a:off x="2541658" y="2614593"/>
            <a:ext cx="7268785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atinLnBrk="1"/>
            <a:r>
              <a:rPr lang="en-US" altLang="ko-KR" sz="3500" b="1" dirty="0" err="1">
                <a:solidFill>
                  <a:prstClr val="black"/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Mga</a:t>
            </a:r>
            <a:r>
              <a:rPr lang="en-US" altLang="ko-KR" sz="3500" b="1" dirty="0">
                <a:solidFill>
                  <a:prstClr val="black"/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 </a:t>
            </a:r>
            <a:r>
              <a:rPr lang="en-US" altLang="ko-KR" sz="3500" b="1" dirty="0" err="1">
                <a:solidFill>
                  <a:prstClr val="black"/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kailangan</a:t>
            </a:r>
            <a:r>
              <a:rPr lang="en-US" altLang="ko-KR" sz="3500" b="1" dirty="0">
                <a:solidFill>
                  <a:prstClr val="black"/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 </a:t>
            </a:r>
            <a:r>
              <a:rPr lang="en-US" altLang="ko-KR" sz="3500" b="1" dirty="0" err="1">
                <a:solidFill>
                  <a:prstClr val="black"/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na</a:t>
            </a:r>
            <a:r>
              <a:rPr lang="en-US" altLang="ko-KR" sz="3500" b="1" dirty="0">
                <a:solidFill>
                  <a:prstClr val="black"/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 </a:t>
            </a:r>
            <a:r>
              <a:rPr lang="en-US" altLang="ko-KR" sz="3500" b="1" dirty="0" err="1">
                <a:solidFill>
                  <a:prstClr val="black"/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dokumento</a:t>
            </a:r>
            <a:endParaRPr lang="ko-KR" altLang="en-US" sz="3500" b="1" dirty="0">
              <a:solidFill>
                <a:prstClr val="black"/>
              </a:solidFill>
              <a:latin typeface="한컴 고딕" panose="02000500000000000000" pitchFamily="2" charset="-127"/>
              <a:ea typeface="한컴 고딕" panose="02000500000000000000" pitchFamily="2" charset="-127"/>
            </a:endParaRPr>
          </a:p>
        </p:txBody>
      </p:sp>
      <p:sp>
        <p:nvSpPr>
          <p:cNvPr id="14" name="직사각형 13"/>
          <p:cNvSpPr/>
          <p:nvPr/>
        </p:nvSpPr>
        <p:spPr>
          <a:xfrm>
            <a:off x="2501997" y="3940319"/>
            <a:ext cx="7084806" cy="27469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indent="-685800" latinLnBrk="1">
              <a:lnSpc>
                <a:spcPct val="150000"/>
              </a:lnSpc>
              <a:buFontTx/>
              <a:buAutoNum type="arabicPeriod"/>
            </a:pPr>
            <a:r>
              <a:rPr lang="en-US" altLang="ko-KR" sz="2000" b="1" dirty="0" err="1">
                <a:solidFill>
                  <a:prstClr val="black"/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Ulat</a:t>
            </a:r>
            <a:r>
              <a:rPr lang="en-US" altLang="ko-KR" sz="2000" b="1" dirty="0">
                <a:solidFill>
                  <a:prstClr val="black"/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 </a:t>
            </a:r>
            <a:r>
              <a:rPr lang="en-US" altLang="ko-KR" sz="2000" b="1" dirty="0" err="1">
                <a:solidFill>
                  <a:prstClr val="black"/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sa</a:t>
            </a:r>
            <a:r>
              <a:rPr lang="en-US" altLang="ko-KR" sz="2000" b="1" dirty="0">
                <a:solidFill>
                  <a:prstClr val="black"/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 </a:t>
            </a:r>
            <a:r>
              <a:rPr lang="en-US" altLang="ko-KR" sz="2000" b="1" dirty="0" err="1">
                <a:solidFill>
                  <a:prstClr val="black"/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paggamit</a:t>
            </a:r>
            <a:r>
              <a:rPr lang="en-US" altLang="ko-KR" sz="2000" b="1" dirty="0">
                <a:solidFill>
                  <a:prstClr val="black"/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 ng </a:t>
            </a:r>
            <a:r>
              <a:rPr lang="en-US" altLang="ko-KR" sz="2000" b="1" dirty="0" err="1">
                <a:solidFill>
                  <a:prstClr val="black"/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sasakyang</a:t>
            </a:r>
            <a:r>
              <a:rPr lang="en-US" altLang="ko-KR" sz="2000" b="1" dirty="0">
                <a:solidFill>
                  <a:prstClr val="black"/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 may </a:t>
            </a:r>
            <a:r>
              <a:rPr lang="en-US" altLang="ko-KR" sz="2000" b="1" dirty="0" err="1">
                <a:solidFill>
                  <a:prstClr val="black"/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dalawang</a:t>
            </a:r>
            <a:r>
              <a:rPr lang="en-US" altLang="ko-KR" sz="2000" b="1" dirty="0">
                <a:solidFill>
                  <a:prstClr val="black"/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 </a:t>
            </a:r>
            <a:r>
              <a:rPr lang="en-US" altLang="ko-KR" sz="2000" b="1" dirty="0" err="1">
                <a:solidFill>
                  <a:prstClr val="black"/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gulong</a:t>
            </a:r>
            <a:endParaRPr lang="en-US" altLang="ko-KR" sz="2000" b="1" dirty="0">
              <a:solidFill>
                <a:prstClr val="black"/>
              </a:solidFill>
              <a:latin typeface="한컴 고딕" panose="02000500000000000000" pitchFamily="2" charset="-127"/>
              <a:ea typeface="한컴 고딕" panose="02000500000000000000" pitchFamily="2" charset="-127"/>
            </a:endParaRPr>
          </a:p>
          <a:p>
            <a:pPr marL="685800" indent="-685800" latinLnBrk="1">
              <a:lnSpc>
                <a:spcPct val="150000"/>
              </a:lnSpc>
              <a:buFontTx/>
              <a:buAutoNum type="arabicPeriod"/>
            </a:pPr>
            <a:r>
              <a:rPr lang="en-US" altLang="ko-KR" sz="2500" b="1" dirty="0" err="1">
                <a:solidFill>
                  <a:prstClr val="black"/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Sertipiko</a:t>
            </a:r>
            <a:r>
              <a:rPr lang="en-US" altLang="ko-KR" sz="2500" b="1" dirty="0">
                <a:solidFill>
                  <a:prstClr val="black"/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 ng </a:t>
            </a:r>
            <a:r>
              <a:rPr lang="en-US" altLang="ko-KR" sz="2500" b="1" dirty="0" err="1">
                <a:solidFill>
                  <a:prstClr val="black"/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produksyon</a:t>
            </a:r>
            <a:r>
              <a:rPr lang="en-US" altLang="ko-KR" sz="2500" b="1" dirty="0">
                <a:solidFill>
                  <a:prstClr val="black"/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 ng </a:t>
            </a:r>
            <a:r>
              <a:rPr lang="en-US" altLang="ko-KR" sz="2500" b="1" dirty="0" err="1">
                <a:solidFill>
                  <a:prstClr val="black"/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sasakyan</a:t>
            </a:r>
            <a:r>
              <a:rPr lang="en-US" altLang="ko-KR" sz="2500" b="1" dirty="0">
                <a:solidFill>
                  <a:prstClr val="black"/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 </a:t>
            </a:r>
            <a:r>
              <a:rPr lang="en-US" altLang="ko-KR" sz="2500" b="1" dirty="0" err="1">
                <a:solidFill>
                  <a:prstClr val="black"/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na</a:t>
            </a:r>
            <a:r>
              <a:rPr lang="en-US" altLang="ko-KR" sz="2500" b="1" dirty="0">
                <a:solidFill>
                  <a:prstClr val="black"/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 may </a:t>
            </a:r>
            <a:r>
              <a:rPr lang="en-US" altLang="ko-KR" sz="2500" b="1" dirty="0" err="1">
                <a:solidFill>
                  <a:prstClr val="black"/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dalawang</a:t>
            </a:r>
            <a:r>
              <a:rPr lang="en-US" altLang="ko-KR" sz="2500" b="1" dirty="0">
                <a:solidFill>
                  <a:prstClr val="black"/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 </a:t>
            </a:r>
            <a:r>
              <a:rPr lang="en-US" altLang="ko-KR" sz="2500" b="1" dirty="0" err="1">
                <a:solidFill>
                  <a:prstClr val="black"/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gulong</a:t>
            </a:r>
            <a:endParaRPr lang="en-US" altLang="ko-KR" sz="2500" b="1" dirty="0">
              <a:solidFill>
                <a:prstClr val="black"/>
              </a:solidFill>
              <a:latin typeface="한컴 고딕" panose="02000500000000000000" pitchFamily="2" charset="-127"/>
              <a:ea typeface="한컴 고딕" panose="02000500000000000000" pitchFamily="2" charset="-127"/>
            </a:endParaRPr>
          </a:p>
          <a:p>
            <a:pPr marL="685800" indent="-685800" latinLnBrk="1">
              <a:lnSpc>
                <a:spcPct val="150000"/>
              </a:lnSpc>
              <a:buFontTx/>
              <a:buAutoNum type="arabicPeriod"/>
            </a:pPr>
            <a:r>
              <a:rPr lang="en-US" altLang="ko-KR" sz="2500" b="1" dirty="0" err="1">
                <a:solidFill>
                  <a:prstClr val="black"/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Sertipiko</a:t>
            </a:r>
            <a:r>
              <a:rPr lang="en-US" altLang="ko-KR" sz="2500" b="1" dirty="0">
                <a:solidFill>
                  <a:prstClr val="black"/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 ng insurance ng </a:t>
            </a:r>
            <a:r>
              <a:rPr lang="en-US" altLang="ko-KR" sz="2500" b="1" dirty="0" err="1">
                <a:solidFill>
                  <a:prstClr val="black"/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sasakyan</a:t>
            </a:r>
            <a:endParaRPr lang="ko-KR" altLang="en-US" sz="2500" b="1" dirty="0">
              <a:solidFill>
                <a:prstClr val="black"/>
              </a:solidFill>
              <a:latin typeface="한컴 고딕" panose="02000500000000000000" pitchFamily="2" charset="-127"/>
              <a:ea typeface="한컴 고딕" panose="02000500000000000000" pitchFamily="2" charset="-127"/>
            </a:endParaRPr>
          </a:p>
        </p:txBody>
      </p:sp>
      <p:cxnSp>
        <p:nvCxnSpPr>
          <p:cNvPr id="28" name="직선 연결선 27"/>
          <p:cNvCxnSpPr/>
          <p:nvPr/>
        </p:nvCxnSpPr>
        <p:spPr>
          <a:xfrm>
            <a:off x="2287794" y="2124236"/>
            <a:ext cx="3615846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9" name="직사각형 28"/>
          <p:cNvSpPr/>
          <p:nvPr/>
        </p:nvSpPr>
        <p:spPr>
          <a:xfrm>
            <a:off x="2196279" y="1051217"/>
            <a:ext cx="9828006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atinLnBrk="1"/>
            <a:r>
              <a:rPr lang="en-US" altLang="ko-KR" sz="2500" b="1" dirty="0">
                <a:solidFill>
                  <a:srgbClr val="00B050"/>
                </a:solidFill>
                <a:latin typeface="휴먼엑스포" panose="02030504000101010101" pitchFamily="18" charset="-127"/>
                <a:ea typeface="휴먼엑스포" panose="02030504000101010101" pitchFamily="18" charset="-127"/>
              </a:rPr>
              <a:t>1.Ulat </a:t>
            </a:r>
            <a:r>
              <a:rPr lang="en-US" altLang="ko-KR" sz="2500" b="1" dirty="0" err="1">
                <a:solidFill>
                  <a:srgbClr val="00B050"/>
                </a:solidFill>
                <a:latin typeface="휴먼엑스포" panose="02030504000101010101" pitchFamily="18" charset="-127"/>
                <a:ea typeface="휴먼엑스포" panose="02030504000101010101" pitchFamily="18" charset="-127"/>
              </a:rPr>
              <a:t>sa</a:t>
            </a:r>
            <a:r>
              <a:rPr lang="en-US" altLang="ko-KR" sz="2500" b="1" dirty="0">
                <a:solidFill>
                  <a:srgbClr val="00B050"/>
                </a:solidFill>
                <a:latin typeface="휴먼엑스포" panose="02030504000101010101" pitchFamily="18" charset="-127"/>
                <a:ea typeface="휴먼엑스포" panose="02030504000101010101" pitchFamily="18" charset="-127"/>
              </a:rPr>
              <a:t> </a:t>
            </a:r>
            <a:r>
              <a:rPr lang="en-US" altLang="ko-KR" sz="2500" b="1" dirty="0" err="1">
                <a:solidFill>
                  <a:srgbClr val="00B050"/>
                </a:solidFill>
                <a:latin typeface="휴먼엑스포" panose="02030504000101010101" pitchFamily="18" charset="-127"/>
                <a:ea typeface="휴먼엑스포" panose="02030504000101010101" pitchFamily="18" charset="-127"/>
              </a:rPr>
              <a:t>bagong</a:t>
            </a:r>
            <a:r>
              <a:rPr lang="en-US" altLang="ko-KR" sz="2500" b="1" dirty="0">
                <a:solidFill>
                  <a:srgbClr val="00B050"/>
                </a:solidFill>
                <a:latin typeface="휴먼엑스포" panose="02030504000101010101" pitchFamily="18" charset="-127"/>
                <a:ea typeface="휴먼엑스포" panose="02030504000101010101" pitchFamily="18" charset="-127"/>
              </a:rPr>
              <a:t> </a:t>
            </a:r>
            <a:r>
              <a:rPr lang="en-US" altLang="ko-KR" sz="2500" b="1" dirty="0" err="1">
                <a:solidFill>
                  <a:srgbClr val="00B050"/>
                </a:solidFill>
                <a:latin typeface="휴먼엑스포" panose="02030504000101010101" pitchFamily="18" charset="-127"/>
                <a:ea typeface="휴먼엑스포" panose="02030504000101010101" pitchFamily="18" charset="-127"/>
              </a:rPr>
              <a:t>paggamit</a:t>
            </a:r>
            <a:r>
              <a:rPr lang="en-US" altLang="ko-KR" sz="2500" b="1" dirty="0">
                <a:solidFill>
                  <a:srgbClr val="00B050"/>
                </a:solidFill>
                <a:latin typeface="휴먼엑스포" panose="02030504000101010101" pitchFamily="18" charset="-127"/>
                <a:ea typeface="휴먼엑스포" panose="02030504000101010101" pitchFamily="18" charset="-127"/>
              </a:rPr>
              <a:t> (kung </a:t>
            </a:r>
            <a:r>
              <a:rPr lang="en-US" altLang="ko-KR" sz="2500" b="1" dirty="0" err="1">
                <a:solidFill>
                  <a:srgbClr val="00B050"/>
                </a:solidFill>
                <a:latin typeface="휴먼엑스포" panose="02030504000101010101" pitchFamily="18" charset="-127"/>
                <a:ea typeface="휴먼엑스포" panose="02030504000101010101" pitchFamily="18" charset="-127"/>
              </a:rPr>
              <a:t>hindi</a:t>
            </a:r>
            <a:r>
              <a:rPr lang="en-US" altLang="ko-KR" sz="2500" b="1" dirty="0">
                <a:solidFill>
                  <a:srgbClr val="00B050"/>
                </a:solidFill>
                <a:latin typeface="휴먼엑스포" panose="02030504000101010101" pitchFamily="18" charset="-127"/>
                <a:ea typeface="휴먼엑스포" panose="02030504000101010101" pitchFamily="18" charset="-127"/>
              </a:rPr>
              <a:t> pa </a:t>
            </a:r>
            <a:r>
              <a:rPr lang="en-US" altLang="ko-KR" sz="2500" b="1" dirty="0" err="1">
                <a:solidFill>
                  <a:srgbClr val="00B050"/>
                </a:solidFill>
                <a:latin typeface="휴먼엑스포" panose="02030504000101010101" pitchFamily="18" charset="-127"/>
                <a:ea typeface="휴먼엑스포" panose="02030504000101010101" pitchFamily="18" charset="-127"/>
              </a:rPr>
              <a:t>naiulat</a:t>
            </a:r>
            <a:r>
              <a:rPr lang="en-US" altLang="ko-KR" sz="2500" b="1" dirty="0">
                <a:solidFill>
                  <a:srgbClr val="00B050"/>
                </a:solidFill>
                <a:latin typeface="휴먼엑스포" panose="02030504000101010101" pitchFamily="18" charset="-127"/>
                <a:ea typeface="휴먼엑스포" panose="02030504000101010101" pitchFamily="18" charset="-127"/>
              </a:rPr>
              <a:t> </a:t>
            </a:r>
            <a:r>
              <a:rPr lang="en-US" altLang="ko-KR" sz="2500" b="1" dirty="0" err="1">
                <a:solidFill>
                  <a:srgbClr val="00B050"/>
                </a:solidFill>
                <a:latin typeface="휴먼엑스포" panose="02030504000101010101" pitchFamily="18" charset="-127"/>
                <a:ea typeface="휴먼엑스포" panose="02030504000101010101" pitchFamily="18" charset="-127"/>
              </a:rPr>
              <a:t>ang</a:t>
            </a:r>
            <a:r>
              <a:rPr lang="en-US" altLang="ko-KR" sz="2500" b="1" dirty="0">
                <a:solidFill>
                  <a:srgbClr val="00B050"/>
                </a:solidFill>
                <a:latin typeface="휴먼엑스포" panose="02030504000101010101" pitchFamily="18" charset="-127"/>
                <a:ea typeface="휴먼엑스포" panose="02030504000101010101" pitchFamily="18" charset="-127"/>
              </a:rPr>
              <a:t> </a:t>
            </a:r>
            <a:r>
              <a:rPr lang="en-US" altLang="ko-KR" sz="2500" b="1" dirty="0" err="1">
                <a:solidFill>
                  <a:srgbClr val="00B050"/>
                </a:solidFill>
                <a:latin typeface="휴먼엑스포" panose="02030504000101010101" pitchFamily="18" charset="-127"/>
                <a:ea typeface="휴먼엑스포" panose="02030504000101010101" pitchFamily="18" charset="-127"/>
              </a:rPr>
              <a:t>paggamit</a:t>
            </a:r>
            <a:r>
              <a:rPr lang="en-US" altLang="ko-KR" sz="2500" b="1" dirty="0">
                <a:solidFill>
                  <a:srgbClr val="00B050"/>
                </a:solidFill>
                <a:latin typeface="휴먼엑스포" panose="02030504000101010101" pitchFamily="18" charset="-127"/>
                <a:ea typeface="휴먼엑스포" panose="02030504000101010101" pitchFamily="18" charset="-127"/>
              </a:rPr>
              <a:t>) </a:t>
            </a:r>
            <a:endParaRPr lang="ko-KR" altLang="en-US" sz="2500" b="1" dirty="0">
              <a:solidFill>
                <a:prstClr val="white"/>
              </a:solidFill>
              <a:latin typeface="휴먼엑스포" panose="02030504000101010101" pitchFamily="18" charset="-127"/>
              <a:ea typeface="휴먼엑스포" panose="02030504000101010101" pitchFamily="18" charset="-127"/>
            </a:endParaRPr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0564" y="1495127"/>
            <a:ext cx="1610301" cy="53992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882669" y="1430831"/>
            <a:ext cx="4286090" cy="44627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ko-KR" sz="2300" b="1" dirty="0">
                <a:solidFill>
                  <a:schemeClr val="bg1"/>
                </a:solidFill>
                <a:latin typeface="Bahnschrift SemiBold Condensed" panose="020B0502040204020203" pitchFamily="34" charset="0"/>
              </a:rPr>
              <a:t>Mas </a:t>
            </a:r>
            <a:r>
              <a:rPr lang="en-US" altLang="ko-KR" sz="2300" b="1" dirty="0" err="1">
                <a:solidFill>
                  <a:schemeClr val="bg1"/>
                </a:solidFill>
                <a:latin typeface="Bahnschrift SemiBold Condensed" panose="020B0502040204020203" pitchFamily="34" charset="0"/>
              </a:rPr>
              <a:t>Magandang</a:t>
            </a:r>
            <a:r>
              <a:rPr lang="en-US" altLang="ko-KR" sz="2300" b="1" dirty="0">
                <a:solidFill>
                  <a:schemeClr val="bg1"/>
                </a:solidFill>
                <a:latin typeface="Bahnschrift SemiBold Condensed" panose="020B0502040204020203" pitchFamily="34" charset="0"/>
              </a:rPr>
              <a:t> </a:t>
            </a:r>
            <a:r>
              <a:rPr lang="en-US" altLang="ko-KR" sz="2300" b="1" dirty="0" err="1">
                <a:solidFill>
                  <a:schemeClr val="bg1"/>
                </a:solidFill>
                <a:latin typeface="Bahnschrift SemiBold Condensed" panose="020B0502040204020203" pitchFamily="34" charset="0"/>
              </a:rPr>
              <a:t>pamumuhay</a:t>
            </a:r>
            <a:r>
              <a:rPr lang="en-US" altLang="ko-KR" sz="2300" b="1" dirty="0">
                <a:solidFill>
                  <a:schemeClr val="bg1"/>
                </a:solidFill>
                <a:latin typeface="Bahnschrift SemiBold Condensed" panose="020B0502040204020203" pitchFamily="34" charset="0"/>
              </a:rPr>
              <a:t> </a:t>
            </a:r>
            <a:r>
              <a:rPr lang="en-US" altLang="ko-KR" sz="2300" b="1" dirty="0" err="1">
                <a:solidFill>
                  <a:schemeClr val="bg1"/>
                </a:solidFill>
                <a:latin typeface="Bahnschrift SemiBold Condensed" panose="020B0502040204020203" pitchFamily="34" charset="0"/>
              </a:rPr>
              <a:t>sa</a:t>
            </a:r>
            <a:r>
              <a:rPr lang="en-US" altLang="ko-KR" sz="2300" b="1" dirty="0">
                <a:solidFill>
                  <a:schemeClr val="bg1"/>
                </a:solidFill>
                <a:latin typeface="Bahnschrift SemiBold Condensed" panose="020B0502040204020203" pitchFamily="34" charset="0"/>
              </a:rPr>
              <a:t> </a:t>
            </a:r>
            <a:r>
              <a:rPr lang="en-US" altLang="ko-KR" sz="2300" b="1" dirty="0" err="1">
                <a:solidFill>
                  <a:schemeClr val="bg1"/>
                </a:solidFill>
                <a:latin typeface="Bahnschrift SemiBold Condensed" panose="020B0502040204020203" pitchFamily="34" charset="0"/>
              </a:rPr>
              <a:t>Donggu</a:t>
            </a:r>
            <a:endParaRPr lang="ko-KR" altLang="en-US" sz="2300" b="1" dirty="0">
              <a:solidFill>
                <a:schemeClr val="bg1"/>
              </a:solidFill>
              <a:latin typeface="Bahnschrift SemiBold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358687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직사각형 9"/>
          <p:cNvSpPr/>
          <p:nvPr/>
        </p:nvSpPr>
        <p:spPr>
          <a:xfrm>
            <a:off x="0" y="-35513"/>
            <a:ext cx="18288000" cy="10322513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err="1"/>
              <a:t>Ulat</a:t>
            </a:r>
            <a:r>
              <a:rPr lang="en-US" altLang="ko-KR" dirty="0"/>
              <a:t> </a:t>
            </a:r>
            <a:r>
              <a:rPr lang="en-US" altLang="ko-KR" dirty="0" err="1"/>
              <a:t>sa</a:t>
            </a:r>
            <a:r>
              <a:rPr lang="en-US" altLang="ko-KR" dirty="0"/>
              <a:t> </a:t>
            </a:r>
            <a:r>
              <a:rPr lang="en-US" altLang="ko-KR" dirty="0" err="1"/>
              <a:t>muling</a:t>
            </a:r>
            <a:r>
              <a:rPr lang="en-US" altLang="ko-KR" dirty="0"/>
              <a:t> </a:t>
            </a:r>
            <a:r>
              <a:rPr lang="en-US" altLang="ko-KR" dirty="0" err="1"/>
              <a:t>paggamit</a:t>
            </a:r>
            <a:r>
              <a:rPr lang="en-US" altLang="ko-KR" dirty="0"/>
              <a:t> (</a:t>
            </a:r>
            <a:r>
              <a:rPr lang="en-US" altLang="ko-KR" dirty="0" err="1"/>
              <a:t>muling</a:t>
            </a:r>
            <a:r>
              <a:rPr lang="en-US" altLang="ko-KR" dirty="0"/>
              <a:t> </a:t>
            </a:r>
            <a:r>
              <a:rPr lang="en-US" altLang="ko-KR" dirty="0" err="1"/>
              <a:t>paggamit</a:t>
            </a:r>
            <a:r>
              <a:rPr lang="en-US" altLang="ko-KR" dirty="0"/>
              <a:t> ng </a:t>
            </a:r>
            <a:r>
              <a:rPr lang="en-US" altLang="ko-KR" dirty="0" err="1"/>
              <a:t>mga</a:t>
            </a:r>
            <a:r>
              <a:rPr lang="en-US" altLang="ko-KR" dirty="0"/>
              <a:t> </a:t>
            </a:r>
            <a:r>
              <a:rPr lang="en-US" altLang="ko-KR" dirty="0" err="1"/>
              <a:t>ginamit</a:t>
            </a:r>
            <a:r>
              <a:rPr lang="en-US" altLang="ko-KR" dirty="0"/>
              <a:t> </a:t>
            </a:r>
            <a:r>
              <a:rPr lang="en-US" altLang="ko-KR" dirty="0" err="1"/>
              <a:t>na</a:t>
            </a:r>
            <a:r>
              <a:rPr lang="en-US" altLang="ko-KR" dirty="0"/>
              <a:t> </a:t>
            </a:r>
            <a:r>
              <a:rPr lang="en-US" altLang="ko-KR" dirty="0" err="1"/>
              <a:t>sasakyang</a:t>
            </a:r>
            <a:r>
              <a:rPr lang="en-US" altLang="ko-KR" dirty="0"/>
              <a:t> may </a:t>
            </a:r>
            <a:r>
              <a:rPr lang="en-US" altLang="ko-KR" dirty="0" err="1"/>
              <a:t>dalawang</a:t>
            </a:r>
            <a:r>
              <a:rPr lang="en-US" altLang="ko-KR" dirty="0"/>
              <a:t> </a:t>
            </a:r>
            <a:r>
              <a:rPr lang="en-US" altLang="ko-KR" dirty="0" err="1"/>
              <a:t>gulong</a:t>
            </a:r>
            <a:r>
              <a:rPr lang="en-US" altLang="ko-KR" dirty="0"/>
              <a:t> </a:t>
            </a:r>
            <a:r>
              <a:rPr lang="en-US" altLang="ko-KR" dirty="0" err="1"/>
              <a:t>na</a:t>
            </a:r>
            <a:r>
              <a:rPr lang="en-US" altLang="ko-KR" dirty="0"/>
              <a:t> may </a:t>
            </a:r>
            <a:r>
              <a:rPr lang="en-US" altLang="ko-KR" dirty="0" err="1"/>
              <a:t>mga</a:t>
            </a:r>
            <a:r>
              <a:rPr lang="en-US" altLang="ko-KR" dirty="0"/>
              <a:t> </a:t>
            </a:r>
            <a:r>
              <a:rPr lang="en-US" altLang="ko-KR" dirty="0" err="1"/>
              <a:t>inalis</a:t>
            </a:r>
            <a:r>
              <a:rPr lang="en-US" altLang="ko-KR" dirty="0"/>
              <a:t> </a:t>
            </a:r>
            <a:r>
              <a:rPr lang="en-US" altLang="ko-KR" dirty="0" err="1"/>
              <a:t>na</a:t>
            </a:r>
            <a:r>
              <a:rPr lang="en-US" altLang="ko-KR" dirty="0"/>
              <a:t> </a:t>
            </a:r>
            <a:r>
              <a:rPr lang="en-US" altLang="ko-KR" dirty="0" err="1"/>
              <a:t>plaka</a:t>
            </a:r>
            <a:r>
              <a:rPr lang="en-US" altLang="ko-KR" dirty="0"/>
              <a:t>)</a:t>
            </a:r>
          </a:p>
        </p:txBody>
      </p:sp>
      <p:cxnSp>
        <p:nvCxnSpPr>
          <p:cNvPr id="16" name="직선 연결선 15"/>
          <p:cNvCxnSpPr/>
          <p:nvPr/>
        </p:nvCxnSpPr>
        <p:spPr>
          <a:xfrm>
            <a:off x="3095330" y="4229009"/>
            <a:ext cx="6537512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2" name="직사각형 11"/>
          <p:cNvSpPr/>
          <p:nvPr/>
        </p:nvSpPr>
        <p:spPr>
          <a:xfrm>
            <a:off x="2287794" y="2111165"/>
            <a:ext cx="13716000" cy="687689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latinLnBrk="1"/>
            <a:endParaRPr lang="ko-KR" altLang="en-US" sz="2700">
              <a:solidFill>
                <a:prstClr val="black"/>
              </a:solidFill>
              <a:latin typeface="맑은 고딕"/>
              <a:ea typeface="맑은 고딕" panose="020B0503020000020004" pitchFamily="50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4306" y="2335190"/>
            <a:ext cx="5343810" cy="6203808"/>
          </a:xfrm>
          <a:prstGeom prst="rect">
            <a:avLst/>
          </a:prstGeom>
          <a:ln w="76200">
            <a:solidFill>
              <a:schemeClr val="accent3"/>
            </a:solidFill>
          </a:ln>
        </p:spPr>
      </p:pic>
      <p:sp>
        <p:nvSpPr>
          <p:cNvPr id="6" name="직사각형 5"/>
          <p:cNvSpPr/>
          <p:nvPr/>
        </p:nvSpPr>
        <p:spPr>
          <a:xfrm>
            <a:off x="2662221" y="2554237"/>
            <a:ext cx="625818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atinLnBrk="1"/>
            <a:r>
              <a:rPr lang="en-US" altLang="ko-KR" sz="3000" b="1" dirty="0" err="1">
                <a:solidFill>
                  <a:prstClr val="black"/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Mga</a:t>
            </a:r>
            <a:r>
              <a:rPr lang="en-US" altLang="ko-KR" sz="3000" b="1" dirty="0">
                <a:solidFill>
                  <a:prstClr val="black"/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 </a:t>
            </a:r>
            <a:r>
              <a:rPr lang="en-US" altLang="ko-KR" sz="3000" b="1" dirty="0" err="1">
                <a:solidFill>
                  <a:prstClr val="black"/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kailangan</a:t>
            </a:r>
            <a:r>
              <a:rPr lang="en-US" altLang="ko-KR" sz="3000" b="1" dirty="0">
                <a:solidFill>
                  <a:prstClr val="black"/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 </a:t>
            </a:r>
            <a:r>
              <a:rPr lang="en-US" altLang="ko-KR" sz="3000" b="1" dirty="0" err="1">
                <a:solidFill>
                  <a:prstClr val="black"/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na</a:t>
            </a:r>
            <a:r>
              <a:rPr lang="en-US" altLang="ko-KR" sz="3000" b="1" dirty="0">
                <a:solidFill>
                  <a:prstClr val="black"/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 </a:t>
            </a:r>
            <a:r>
              <a:rPr lang="en-US" altLang="ko-KR" sz="3000" b="1" dirty="0" err="1">
                <a:solidFill>
                  <a:prstClr val="black"/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dokumento</a:t>
            </a:r>
            <a:endParaRPr lang="ko-KR" altLang="en-US" sz="3000" b="1" dirty="0">
              <a:solidFill>
                <a:prstClr val="black"/>
              </a:solidFill>
              <a:latin typeface="한컴 고딕" panose="02000500000000000000" pitchFamily="2" charset="-127"/>
              <a:ea typeface="한컴 고딕" panose="02000500000000000000" pitchFamily="2" charset="-127"/>
            </a:endParaRPr>
          </a:p>
        </p:txBody>
      </p:sp>
      <p:sp>
        <p:nvSpPr>
          <p:cNvPr id="14" name="직사각형 13"/>
          <p:cNvSpPr/>
          <p:nvPr/>
        </p:nvSpPr>
        <p:spPr>
          <a:xfrm>
            <a:off x="2761812" y="3117908"/>
            <a:ext cx="6582979" cy="55168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indent="-685800" latinLnBrk="1">
              <a:lnSpc>
                <a:spcPct val="150000"/>
              </a:lnSpc>
              <a:buFontTx/>
              <a:buAutoNum type="arabicPeriod"/>
            </a:pPr>
            <a:r>
              <a:rPr lang="en-US" altLang="ko-KR" sz="2500" b="1" dirty="0" err="1">
                <a:solidFill>
                  <a:prstClr val="black"/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Ulat</a:t>
            </a:r>
            <a:r>
              <a:rPr lang="en-US" altLang="ko-KR" sz="2500" b="1" dirty="0">
                <a:solidFill>
                  <a:prstClr val="black"/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 </a:t>
            </a:r>
            <a:r>
              <a:rPr lang="en-US" altLang="ko-KR" sz="2500" b="1" dirty="0" err="1">
                <a:solidFill>
                  <a:prstClr val="black"/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sa</a:t>
            </a:r>
            <a:r>
              <a:rPr lang="en-US" altLang="ko-KR" sz="2500" b="1" dirty="0">
                <a:solidFill>
                  <a:prstClr val="black"/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 </a:t>
            </a:r>
            <a:r>
              <a:rPr lang="en-US" altLang="ko-KR" sz="2500" b="1" dirty="0" err="1">
                <a:solidFill>
                  <a:prstClr val="black"/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paggamit</a:t>
            </a:r>
            <a:r>
              <a:rPr lang="en-US" altLang="ko-KR" sz="2500" b="1" dirty="0">
                <a:solidFill>
                  <a:prstClr val="black"/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 ng </a:t>
            </a:r>
            <a:r>
              <a:rPr lang="en-US" altLang="ko-KR" sz="2500" b="1" dirty="0" err="1">
                <a:solidFill>
                  <a:prstClr val="black"/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sasakyang</a:t>
            </a:r>
            <a:r>
              <a:rPr lang="en-US" altLang="ko-KR" sz="2500" b="1" dirty="0">
                <a:solidFill>
                  <a:prstClr val="black"/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 may </a:t>
            </a:r>
            <a:r>
              <a:rPr lang="en-US" altLang="ko-KR" sz="2500" b="1" dirty="0" err="1">
                <a:solidFill>
                  <a:prstClr val="black"/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dalawang</a:t>
            </a:r>
            <a:r>
              <a:rPr lang="en-US" altLang="ko-KR" sz="2500" b="1" dirty="0">
                <a:solidFill>
                  <a:prstClr val="black"/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 </a:t>
            </a:r>
            <a:r>
              <a:rPr lang="en-US" altLang="ko-KR" sz="2500" b="1" dirty="0" err="1">
                <a:solidFill>
                  <a:prstClr val="black"/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gulong</a:t>
            </a:r>
            <a:endParaRPr lang="en-US" altLang="ko-KR" sz="2500" b="1" dirty="0">
              <a:solidFill>
                <a:prstClr val="black"/>
              </a:solidFill>
              <a:latin typeface="한컴 고딕" panose="02000500000000000000" pitchFamily="2" charset="-127"/>
              <a:ea typeface="한컴 고딕" panose="02000500000000000000" pitchFamily="2" charset="-127"/>
            </a:endParaRPr>
          </a:p>
          <a:p>
            <a:pPr marL="685800" indent="-685800" latinLnBrk="1">
              <a:lnSpc>
                <a:spcPct val="150000"/>
              </a:lnSpc>
              <a:buFontTx/>
              <a:buAutoNum type="arabicPeriod"/>
            </a:pPr>
            <a:r>
              <a:rPr lang="en-US" altLang="ko-KR" sz="3000" b="1" dirty="0" err="1">
                <a:solidFill>
                  <a:prstClr val="black"/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Sertipiko</a:t>
            </a:r>
            <a:r>
              <a:rPr lang="en-US" altLang="ko-KR" sz="3000" b="1" dirty="0">
                <a:solidFill>
                  <a:prstClr val="black"/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 ng </a:t>
            </a:r>
            <a:r>
              <a:rPr lang="en-US" altLang="ko-KR" sz="3000" b="1" dirty="0" err="1">
                <a:solidFill>
                  <a:prstClr val="black"/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pag-aalis</a:t>
            </a:r>
            <a:r>
              <a:rPr lang="en-US" altLang="ko-KR" sz="3000" b="1" dirty="0">
                <a:solidFill>
                  <a:prstClr val="black"/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 ng </a:t>
            </a:r>
            <a:r>
              <a:rPr lang="en-US" altLang="ko-KR" sz="3000" b="1" dirty="0" err="1">
                <a:solidFill>
                  <a:prstClr val="black"/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paggamit</a:t>
            </a:r>
            <a:endParaRPr lang="en-US" altLang="ko-KR" sz="3000" b="1" dirty="0">
              <a:solidFill>
                <a:prstClr val="black"/>
              </a:solidFill>
              <a:latin typeface="한컴 고딕" panose="02000500000000000000" pitchFamily="2" charset="-127"/>
              <a:ea typeface="한컴 고딕" panose="02000500000000000000" pitchFamily="2" charset="-127"/>
            </a:endParaRPr>
          </a:p>
          <a:p>
            <a:pPr marL="685800" indent="-685800" latinLnBrk="1">
              <a:lnSpc>
                <a:spcPct val="150000"/>
              </a:lnSpc>
              <a:buFontTx/>
              <a:buAutoNum type="arabicPeriod"/>
            </a:pPr>
            <a:r>
              <a:rPr lang="en-US" altLang="ko-KR" sz="2500" b="1" dirty="0" err="1">
                <a:solidFill>
                  <a:prstClr val="black"/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Sertipiko</a:t>
            </a:r>
            <a:r>
              <a:rPr lang="en-US" altLang="ko-KR" sz="2500" b="1" dirty="0">
                <a:solidFill>
                  <a:prstClr val="black"/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 ng </a:t>
            </a:r>
            <a:r>
              <a:rPr lang="en-US" altLang="ko-KR" sz="2500" b="1" dirty="0" err="1">
                <a:solidFill>
                  <a:prstClr val="black"/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paglilipat</a:t>
            </a:r>
            <a:r>
              <a:rPr lang="en-US" altLang="ko-KR" sz="2500" b="1" dirty="0">
                <a:solidFill>
                  <a:prstClr val="black"/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 (</a:t>
            </a:r>
            <a:r>
              <a:rPr lang="en-US" altLang="ko-KR" sz="2500" b="1" dirty="0" err="1">
                <a:solidFill>
                  <a:prstClr val="black"/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kailangan</a:t>
            </a:r>
            <a:r>
              <a:rPr lang="en-US" altLang="ko-KR" sz="2500" b="1" dirty="0">
                <a:solidFill>
                  <a:prstClr val="black"/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 ng </a:t>
            </a:r>
            <a:r>
              <a:rPr lang="en-US" altLang="ko-KR" sz="2500" b="1" dirty="0" err="1">
                <a:solidFill>
                  <a:prstClr val="black"/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selyo</a:t>
            </a:r>
            <a:r>
              <a:rPr lang="en-US" altLang="ko-KR" sz="2500" b="1" dirty="0">
                <a:solidFill>
                  <a:prstClr val="black"/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 ng transfer)</a:t>
            </a:r>
          </a:p>
          <a:p>
            <a:pPr marL="685800" indent="-685800" latinLnBrk="1">
              <a:lnSpc>
                <a:spcPct val="150000"/>
              </a:lnSpc>
              <a:buFontTx/>
              <a:buAutoNum type="arabicPeriod"/>
            </a:pPr>
            <a:r>
              <a:rPr lang="en-US" altLang="ko-KR" sz="2500" b="1" dirty="0" err="1">
                <a:solidFill>
                  <a:prstClr val="black"/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Kopya</a:t>
            </a:r>
            <a:r>
              <a:rPr lang="en-US" altLang="ko-KR" sz="2500" b="1" dirty="0">
                <a:solidFill>
                  <a:prstClr val="black"/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 ng ID card ng transferor</a:t>
            </a:r>
          </a:p>
          <a:p>
            <a:pPr marL="685800" indent="-685800" latinLnBrk="1">
              <a:lnSpc>
                <a:spcPct val="150000"/>
              </a:lnSpc>
              <a:buFontTx/>
              <a:buAutoNum type="arabicPeriod"/>
            </a:pPr>
            <a:r>
              <a:rPr lang="en-US" altLang="ko-KR" sz="2500" b="1" dirty="0" err="1">
                <a:solidFill>
                  <a:prstClr val="black"/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Sertipiko</a:t>
            </a:r>
            <a:r>
              <a:rPr lang="en-US" altLang="ko-KR" sz="2500" b="1" dirty="0">
                <a:solidFill>
                  <a:prstClr val="black"/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 ng </a:t>
            </a:r>
            <a:r>
              <a:rPr lang="en-US" altLang="ko-KR" sz="2500" b="1" dirty="0" err="1">
                <a:solidFill>
                  <a:prstClr val="black"/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rehistro</a:t>
            </a:r>
            <a:r>
              <a:rPr lang="en-US" altLang="ko-KR" sz="2500" b="1" dirty="0">
                <a:solidFill>
                  <a:prstClr val="black"/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 </a:t>
            </a:r>
            <a:r>
              <a:rPr lang="en-US" altLang="ko-KR" sz="2500" b="1" dirty="0" err="1">
                <a:solidFill>
                  <a:prstClr val="black"/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sa</a:t>
            </a:r>
            <a:r>
              <a:rPr lang="en-US" altLang="ko-KR" sz="2500" b="1" dirty="0">
                <a:solidFill>
                  <a:prstClr val="black"/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 insurance </a:t>
            </a:r>
            <a:endParaRPr lang="ko-KR" altLang="en-US" sz="2500" b="1" dirty="0">
              <a:solidFill>
                <a:prstClr val="black"/>
              </a:solidFill>
              <a:latin typeface="한컴 고딕" panose="02000500000000000000" pitchFamily="2" charset="-127"/>
              <a:ea typeface="한컴 고딕" panose="02000500000000000000" pitchFamily="2" charset="-127"/>
            </a:endParaRPr>
          </a:p>
        </p:txBody>
      </p:sp>
      <p:cxnSp>
        <p:nvCxnSpPr>
          <p:cNvPr id="28" name="직선 연결선 27"/>
          <p:cNvCxnSpPr/>
          <p:nvPr/>
        </p:nvCxnSpPr>
        <p:spPr>
          <a:xfrm>
            <a:off x="2287794" y="2124236"/>
            <a:ext cx="3615846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9" name="직사각형 28"/>
          <p:cNvSpPr/>
          <p:nvPr/>
        </p:nvSpPr>
        <p:spPr>
          <a:xfrm>
            <a:off x="2133600" y="471917"/>
            <a:ext cx="13157556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atinLnBrk="1"/>
            <a:r>
              <a:rPr lang="en-US" altLang="ko-KR" sz="3400" b="1" dirty="0">
                <a:solidFill>
                  <a:srgbClr val="00B050"/>
                </a:solidFill>
                <a:latin typeface="휴먼엑스포" panose="02030504000101010101" pitchFamily="18" charset="-127"/>
                <a:ea typeface="휴먼엑스포" panose="02030504000101010101" pitchFamily="18" charset="-127"/>
              </a:rPr>
              <a:t>2.Ulat </a:t>
            </a:r>
            <a:r>
              <a:rPr lang="en-US" altLang="ko-KR" sz="3400" b="1" dirty="0" err="1">
                <a:solidFill>
                  <a:srgbClr val="00B050"/>
                </a:solidFill>
                <a:latin typeface="휴먼엑스포" panose="02030504000101010101" pitchFamily="18" charset="-127"/>
                <a:ea typeface="휴먼엑스포" panose="02030504000101010101" pitchFamily="18" charset="-127"/>
              </a:rPr>
              <a:t>sa</a:t>
            </a:r>
            <a:r>
              <a:rPr lang="en-US" altLang="ko-KR" sz="3400" b="1" dirty="0">
                <a:solidFill>
                  <a:srgbClr val="00B050"/>
                </a:solidFill>
                <a:latin typeface="휴먼엑스포" panose="02030504000101010101" pitchFamily="18" charset="-127"/>
                <a:ea typeface="휴먼엑스포" panose="02030504000101010101" pitchFamily="18" charset="-127"/>
              </a:rPr>
              <a:t> </a:t>
            </a:r>
            <a:r>
              <a:rPr lang="en-US" altLang="ko-KR" sz="3400" b="1" dirty="0" err="1">
                <a:solidFill>
                  <a:srgbClr val="00B050"/>
                </a:solidFill>
                <a:latin typeface="휴먼엑스포" panose="02030504000101010101" pitchFamily="18" charset="-127"/>
                <a:ea typeface="휴먼엑스포" panose="02030504000101010101" pitchFamily="18" charset="-127"/>
              </a:rPr>
              <a:t>muling</a:t>
            </a:r>
            <a:r>
              <a:rPr lang="en-US" altLang="ko-KR" sz="3400" b="1" dirty="0">
                <a:solidFill>
                  <a:srgbClr val="00B050"/>
                </a:solidFill>
                <a:latin typeface="휴먼엑스포" panose="02030504000101010101" pitchFamily="18" charset="-127"/>
                <a:ea typeface="휴먼엑스포" panose="02030504000101010101" pitchFamily="18" charset="-127"/>
              </a:rPr>
              <a:t> </a:t>
            </a:r>
            <a:r>
              <a:rPr lang="en-US" altLang="ko-KR" sz="3400" b="1" dirty="0" err="1">
                <a:solidFill>
                  <a:srgbClr val="00B050"/>
                </a:solidFill>
                <a:latin typeface="휴먼엑스포" panose="02030504000101010101" pitchFamily="18" charset="-127"/>
                <a:ea typeface="휴먼엑스포" panose="02030504000101010101" pitchFamily="18" charset="-127"/>
              </a:rPr>
              <a:t>paggamit</a:t>
            </a:r>
            <a:r>
              <a:rPr lang="en-US" altLang="ko-KR" sz="3400" b="1" dirty="0">
                <a:solidFill>
                  <a:srgbClr val="00B050"/>
                </a:solidFill>
                <a:latin typeface="휴먼엑스포" panose="02030504000101010101" pitchFamily="18" charset="-127"/>
                <a:ea typeface="휴먼엑스포" panose="02030504000101010101" pitchFamily="18" charset="-127"/>
              </a:rPr>
              <a:t> (</a:t>
            </a:r>
            <a:r>
              <a:rPr lang="en-US" altLang="ko-KR" sz="3400" b="1" dirty="0" err="1">
                <a:solidFill>
                  <a:srgbClr val="00B050"/>
                </a:solidFill>
                <a:latin typeface="휴먼엑스포" panose="02030504000101010101" pitchFamily="18" charset="-127"/>
                <a:ea typeface="휴먼엑스포" panose="02030504000101010101" pitchFamily="18" charset="-127"/>
              </a:rPr>
              <a:t>muling</a:t>
            </a:r>
            <a:r>
              <a:rPr lang="en-US" altLang="ko-KR" sz="3400" b="1" dirty="0">
                <a:solidFill>
                  <a:srgbClr val="00B050"/>
                </a:solidFill>
                <a:latin typeface="휴먼엑스포" panose="02030504000101010101" pitchFamily="18" charset="-127"/>
                <a:ea typeface="휴먼엑스포" panose="02030504000101010101" pitchFamily="18" charset="-127"/>
              </a:rPr>
              <a:t> </a:t>
            </a:r>
            <a:r>
              <a:rPr lang="en-US" altLang="ko-KR" sz="3400" b="1" dirty="0" err="1">
                <a:solidFill>
                  <a:srgbClr val="00B050"/>
                </a:solidFill>
                <a:latin typeface="휴먼엑스포" panose="02030504000101010101" pitchFamily="18" charset="-127"/>
                <a:ea typeface="휴먼엑스포" panose="02030504000101010101" pitchFamily="18" charset="-127"/>
              </a:rPr>
              <a:t>paggamit</a:t>
            </a:r>
            <a:r>
              <a:rPr lang="en-US" altLang="ko-KR" sz="3400" b="1" dirty="0">
                <a:solidFill>
                  <a:srgbClr val="00B050"/>
                </a:solidFill>
                <a:latin typeface="휴먼엑스포" panose="02030504000101010101" pitchFamily="18" charset="-127"/>
                <a:ea typeface="휴먼엑스포" panose="02030504000101010101" pitchFamily="18" charset="-127"/>
              </a:rPr>
              <a:t> ng </a:t>
            </a:r>
            <a:r>
              <a:rPr lang="en-US" altLang="ko-KR" sz="3400" b="1" dirty="0" err="1">
                <a:solidFill>
                  <a:srgbClr val="00B050"/>
                </a:solidFill>
                <a:latin typeface="휴먼엑스포" panose="02030504000101010101" pitchFamily="18" charset="-127"/>
                <a:ea typeface="휴먼엑스포" panose="02030504000101010101" pitchFamily="18" charset="-127"/>
              </a:rPr>
              <a:t>mga</a:t>
            </a:r>
            <a:r>
              <a:rPr lang="en-US" altLang="ko-KR" sz="3400" b="1" dirty="0">
                <a:solidFill>
                  <a:srgbClr val="00B050"/>
                </a:solidFill>
                <a:latin typeface="휴먼엑스포" panose="02030504000101010101" pitchFamily="18" charset="-127"/>
                <a:ea typeface="휴먼엑스포" panose="02030504000101010101" pitchFamily="18" charset="-127"/>
              </a:rPr>
              <a:t> </a:t>
            </a:r>
            <a:r>
              <a:rPr lang="en-US" altLang="ko-KR" sz="3400" b="1" dirty="0" err="1">
                <a:solidFill>
                  <a:srgbClr val="00B050"/>
                </a:solidFill>
                <a:latin typeface="휴먼엑스포" panose="02030504000101010101" pitchFamily="18" charset="-127"/>
                <a:ea typeface="휴먼엑스포" panose="02030504000101010101" pitchFamily="18" charset="-127"/>
              </a:rPr>
              <a:t>ginamit</a:t>
            </a:r>
            <a:r>
              <a:rPr lang="en-US" altLang="ko-KR" sz="3400" b="1" dirty="0">
                <a:solidFill>
                  <a:srgbClr val="00B050"/>
                </a:solidFill>
                <a:latin typeface="휴먼엑스포" panose="02030504000101010101" pitchFamily="18" charset="-127"/>
                <a:ea typeface="휴먼엑스포" panose="02030504000101010101" pitchFamily="18" charset="-127"/>
              </a:rPr>
              <a:t> </a:t>
            </a:r>
            <a:r>
              <a:rPr lang="en-US" altLang="ko-KR" sz="3400" b="1" dirty="0" err="1">
                <a:solidFill>
                  <a:srgbClr val="00B050"/>
                </a:solidFill>
                <a:latin typeface="휴먼엑스포" panose="02030504000101010101" pitchFamily="18" charset="-127"/>
                <a:ea typeface="휴먼엑스포" panose="02030504000101010101" pitchFamily="18" charset="-127"/>
              </a:rPr>
              <a:t>na</a:t>
            </a:r>
            <a:r>
              <a:rPr lang="en-US" altLang="ko-KR" sz="3400" b="1" dirty="0">
                <a:solidFill>
                  <a:srgbClr val="00B050"/>
                </a:solidFill>
                <a:latin typeface="휴먼엑스포" panose="02030504000101010101" pitchFamily="18" charset="-127"/>
                <a:ea typeface="휴먼엑스포" panose="02030504000101010101" pitchFamily="18" charset="-127"/>
              </a:rPr>
              <a:t> </a:t>
            </a:r>
            <a:r>
              <a:rPr lang="en-US" altLang="ko-KR" sz="3400" b="1" dirty="0" err="1">
                <a:solidFill>
                  <a:srgbClr val="00B050"/>
                </a:solidFill>
                <a:latin typeface="휴먼엑스포" panose="02030504000101010101" pitchFamily="18" charset="-127"/>
                <a:ea typeface="휴먼엑스포" panose="02030504000101010101" pitchFamily="18" charset="-127"/>
              </a:rPr>
              <a:t>sasakyang</a:t>
            </a:r>
            <a:r>
              <a:rPr lang="en-US" altLang="ko-KR" sz="3400" b="1" dirty="0">
                <a:solidFill>
                  <a:srgbClr val="00B050"/>
                </a:solidFill>
                <a:latin typeface="휴먼엑스포" panose="02030504000101010101" pitchFamily="18" charset="-127"/>
                <a:ea typeface="휴먼엑스포" panose="02030504000101010101" pitchFamily="18" charset="-127"/>
              </a:rPr>
              <a:t> may </a:t>
            </a:r>
            <a:r>
              <a:rPr lang="en-US" altLang="ko-KR" sz="3400" b="1" dirty="0" err="1">
                <a:solidFill>
                  <a:srgbClr val="00B050"/>
                </a:solidFill>
                <a:latin typeface="휴먼엑스포" panose="02030504000101010101" pitchFamily="18" charset="-127"/>
                <a:ea typeface="휴먼엑스포" panose="02030504000101010101" pitchFamily="18" charset="-127"/>
              </a:rPr>
              <a:t>dalawang</a:t>
            </a:r>
            <a:r>
              <a:rPr lang="en-US" altLang="ko-KR" sz="3400" b="1" dirty="0">
                <a:solidFill>
                  <a:srgbClr val="00B050"/>
                </a:solidFill>
                <a:latin typeface="휴먼엑스포" panose="02030504000101010101" pitchFamily="18" charset="-127"/>
                <a:ea typeface="휴먼엑스포" panose="02030504000101010101" pitchFamily="18" charset="-127"/>
              </a:rPr>
              <a:t> </a:t>
            </a:r>
            <a:r>
              <a:rPr lang="en-US" altLang="ko-KR" sz="3400" b="1" dirty="0" err="1">
                <a:solidFill>
                  <a:srgbClr val="00B050"/>
                </a:solidFill>
                <a:latin typeface="휴먼엑스포" panose="02030504000101010101" pitchFamily="18" charset="-127"/>
                <a:ea typeface="휴먼엑스포" panose="02030504000101010101" pitchFamily="18" charset="-127"/>
              </a:rPr>
              <a:t>gulong</a:t>
            </a:r>
            <a:r>
              <a:rPr lang="en-US" altLang="ko-KR" sz="3400" b="1" dirty="0">
                <a:solidFill>
                  <a:srgbClr val="00B050"/>
                </a:solidFill>
                <a:latin typeface="휴먼엑스포" panose="02030504000101010101" pitchFamily="18" charset="-127"/>
                <a:ea typeface="휴먼엑스포" panose="02030504000101010101" pitchFamily="18" charset="-127"/>
              </a:rPr>
              <a:t> </a:t>
            </a:r>
            <a:r>
              <a:rPr lang="en-US" altLang="ko-KR" sz="3400" b="1" dirty="0" err="1">
                <a:solidFill>
                  <a:srgbClr val="00B050"/>
                </a:solidFill>
                <a:latin typeface="휴먼엑스포" panose="02030504000101010101" pitchFamily="18" charset="-127"/>
                <a:ea typeface="휴먼엑스포" panose="02030504000101010101" pitchFamily="18" charset="-127"/>
              </a:rPr>
              <a:t>na</a:t>
            </a:r>
            <a:r>
              <a:rPr lang="en-US" altLang="ko-KR" sz="3400" b="1" dirty="0">
                <a:solidFill>
                  <a:srgbClr val="00B050"/>
                </a:solidFill>
                <a:latin typeface="휴먼엑스포" panose="02030504000101010101" pitchFamily="18" charset="-127"/>
                <a:ea typeface="휴먼엑스포" panose="02030504000101010101" pitchFamily="18" charset="-127"/>
              </a:rPr>
              <a:t> may </a:t>
            </a:r>
            <a:r>
              <a:rPr lang="en-US" altLang="ko-KR" sz="3400" b="1" dirty="0" err="1">
                <a:solidFill>
                  <a:srgbClr val="00B050"/>
                </a:solidFill>
                <a:latin typeface="휴먼엑스포" panose="02030504000101010101" pitchFamily="18" charset="-127"/>
                <a:ea typeface="휴먼엑스포" panose="02030504000101010101" pitchFamily="18" charset="-127"/>
              </a:rPr>
              <a:t>mga</a:t>
            </a:r>
            <a:r>
              <a:rPr lang="en-US" altLang="ko-KR" sz="3400" b="1" dirty="0">
                <a:solidFill>
                  <a:srgbClr val="00B050"/>
                </a:solidFill>
                <a:latin typeface="휴먼엑스포" panose="02030504000101010101" pitchFamily="18" charset="-127"/>
                <a:ea typeface="휴먼엑스포" panose="02030504000101010101" pitchFamily="18" charset="-127"/>
              </a:rPr>
              <a:t> </a:t>
            </a:r>
            <a:r>
              <a:rPr lang="en-US" altLang="ko-KR" sz="3400" b="1" dirty="0" err="1">
                <a:solidFill>
                  <a:srgbClr val="00B050"/>
                </a:solidFill>
                <a:latin typeface="휴먼엑스포" panose="02030504000101010101" pitchFamily="18" charset="-127"/>
                <a:ea typeface="휴먼엑스포" panose="02030504000101010101" pitchFamily="18" charset="-127"/>
              </a:rPr>
              <a:t>inalis</a:t>
            </a:r>
            <a:r>
              <a:rPr lang="en-US" altLang="ko-KR" sz="3400" b="1" dirty="0">
                <a:solidFill>
                  <a:srgbClr val="00B050"/>
                </a:solidFill>
                <a:latin typeface="휴먼엑스포" panose="02030504000101010101" pitchFamily="18" charset="-127"/>
                <a:ea typeface="휴먼엑스포" panose="02030504000101010101" pitchFamily="18" charset="-127"/>
              </a:rPr>
              <a:t> </a:t>
            </a:r>
            <a:r>
              <a:rPr lang="en-US" altLang="ko-KR" sz="3400" b="1" dirty="0" err="1">
                <a:solidFill>
                  <a:srgbClr val="00B050"/>
                </a:solidFill>
                <a:latin typeface="휴먼엑스포" panose="02030504000101010101" pitchFamily="18" charset="-127"/>
                <a:ea typeface="휴먼엑스포" panose="02030504000101010101" pitchFamily="18" charset="-127"/>
              </a:rPr>
              <a:t>na</a:t>
            </a:r>
            <a:r>
              <a:rPr lang="en-US" altLang="ko-KR" sz="3400" b="1" dirty="0">
                <a:solidFill>
                  <a:srgbClr val="00B050"/>
                </a:solidFill>
                <a:latin typeface="휴먼엑스포" panose="02030504000101010101" pitchFamily="18" charset="-127"/>
                <a:ea typeface="휴먼엑스포" panose="02030504000101010101" pitchFamily="18" charset="-127"/>
              </a:rPr>
              <a:t> </a:t>
            </a:r>
            <a:r>
              <a:rPr lang="en-US" altLang="ko-KR" sz="3400" b="1" dirty="0" err="1">
                <a:solidFill>
                  <a:srgbClr val="00B050"/>
                </a:solidFill>
                <a:latin typeface="휴먼엑스포" panose="02030504000101010101" pitchFamily="18" charset="-127"/>
                <a:ea typeface="휴먼엑스포" panose="02030504000101010101" pitchFamily="18" charset="-127"/>
              </a:rPr>
              <a:t>plaka</a:t>
            </a:r>
            <a:r>
              <a:rPr lang="en-US" altLang="ko-KR" sz="3400" b="1" dirty="0">
                <a:solidFill>
                  <a:srgbClr val="00B050"/>
                </a:solidFill>
                <a:latin typeface="휴먼엑스포" panose="02030504000101010101" pitchFamily="18" charset="-127"/>
                <a:ea typeface="휴먼엑스포" panose="02030504000101010101" pitchFamily="18" charset="-127"/>
              </a:rPr>
              <a:t>)</a:t>
            </a:r>
          </a:p>
          <a:p>
            <a:pPr latinLnBrk="1"/>
            <a:r>
              <a:rPr lang="en-US" altLang="ko-KR" sz="3600" b="1" dirty="0">
                <a:solidFill>
                  <a:srgbClr val="00B050"/>
                </a:solidFill>
                <a:latin typeface="휴먼엑스포" panose="02030504000101010101" pitchFamily="18" charset="-127"/>
                <a:ea typeface="휴먼엑스포" panose="02030504000101010101" pitchFamily="18" charset="-127"/>
              </a:rPr>
              <a:t> </a:t>
            </a:r>
            <a:endParaRPr lang="ko-KR" altLang="en-US" sz="3600" b="1" dirty="0">
              <a:solidFill>
                <a:prstClr val="white"/>
              </a:solidFill>
              <a:latin typeface="휴먼엑스포" panose="02030504000101010101" pitchFamily="18" charset="-127"/>
              <a:ea typeface="휴먼엑스포" panose="02030504000101010101" pitchFamily="18" charset="-127"/>
            </a:endParaRPr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0564" y="1495127"/>
            <a:ext cx="1610301" cy="5399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411200" y="1495127"/>
            <a:ext cx="4399577" cy="369332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ko-KR" b="1" dirty="0">
                <a:solidFill>
                  <a:schemeClr val="bg1"/>
                </a:solidFill>
              </a:rPr>
              <a:t>Mas </a:t>
            </a:r>
            <a:r>
              <a:rPr lang="en-US" altLang="ko-KR" b="1" dirty="0" err="1">
                <a:solidFill>
                  <a:schemeClr val="bg1"/>
                </a:solidFill>
              </a:rPr>
              <a:t>Magandang</a:t>
            </a:r>
            <a:r>
              <a:rPr lang="en-US" altLang="ko-KR" b="1" dirty="0">
                <a:solidFill>
                  <a:schemeClr val="bg1"/>
                </a:solidFill>
              </a:rPr>
              <a:t> </a:t>
            </a:r>
            <a:r>
              <a:rPr lang="en-US" altLang="ko-KR" b="1" dirty="0" err="1">
                <a:solidFill>
                  <a:schemeClr val="bg1"/>
                </a:solidFill>
              </a:rPr>
              <a:t>pamumuhay</a:t>
            </a:r>
            <a:r>
              <a:rPr lang="en-US" altLang="ko-KR" b="1" dirty="0">
                <a:solidFill>
                  <a:schemeClr val="bg1"/>
                </a:solidFill>
              </a:rPr>
              <a:t> </a:t>
            </a:r>
            <a:r>
              <a:rPr lang="en-US" altLang="ko-KR" b="1" dirty="0" err="1">
                <a:solidFill>
                  <a:schemeClr val="bg1"/>
                </a:solidFill>
              </a:rPr>
              <a:t>sa</a:t>
            </a:r>
            <a:r>
              <a:rPr lang="en-US" altLang="ko-KR" b="1" dirty="0">
                <a:solidFill>
                  <a:schemeClr val="bg1"/>
                </a:solidFill>
              </a:rPr>
              <a:t> </a:t>
            </a:r>
            <a:r>
              <a:rPr lang="en-US" altLang="ko-KR" b="1" dirty="0" err="1">
                <a:solidFill>
                  <a:schemeClr val="bg1"/>
                </a:solidFill>
              </a:rPr>
              <a:t>donggu</a:t>
            </a:r>
            <a:endParaRPr lang="ko-KR" alt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705018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직사각형 9"/>
          <p:cNvSpPr/>
          <p:nvPr/>
        </p:nvSpPr>
        <p:spPr>
          <a:xfrm>
            <a:off x="0" y="-35513"/>
            <a:ext cx="18288000" cy="10322513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/>
              <a:t>Iulat ang pagbabago (pagbebenta ng dalawang gulong na sasakyan na may parehong plaka na ginamit)</a:t>
            </a:r>
            <a:endParaRPr lang="ko-KR" altLang="en-US"/>
          </a:p>
        </p:txBody>
      </p:sp>
      <p:cxnSp>
        <p:nvCxnSpPr>
          <p:cNvPr id="16" name="직선 연결선 15"/>
          <p:cNvCxnSpPr/>
          <p:nvPr/>
        </p:nvCxnSpPr>
        <p:spPr>
          <a:xfrm>
            <a:off x="3095330" y="4229009"/>
            <a:ext cx="6537512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2" name="직사각형 11"/>
          <p:cNvSpPr/>
          <p:nvPr/>
        </p:nvSpPr>
        <p:spPr>
          <a:xfrm>
            <a:off x="2293083" y="2143364"/>
            <a:ext cx="13716000" cy="687689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latinLnBrk="1"/>
            <a:endParaRPr lang="ko-KR" altLang="en-US" sz="2700">
              <a:solidFill>
                <a:prstClr val="black"/>
              </a:solidFill>
              <a:latin typeface="맑은 고딕"/>
              <a:ea typeface="맑은 고딕" panose="020B0503020000020004" pitchFamily="50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2865" y="2416683"/>
            <a:ext cx="5366274" cy="6184746"/>
          </a:xfrm>
          <a:prstGeom prst="rect">
            <a:avLst/>
          </a:prstGeom>
          <a:ln w="76200">
            <a:solidFill>
              <a:schemeClr val="accent3"/>
            </a:solidFill>
          </a:ln>
        </p:spPr>
      </p:pic>
      <p:sp>
        <p:nvSpPr>
          <p:cNvPr id="6" name="직사각형 5"/>
          <p:cNvSpPr/>
          <p:nvPr/>
        </p:nvSpPr>
        <p:spPr>
          <a:xfrm>
            <a:off x="2737609" y="2553620"/>
            <a:ext cx="7268785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atinLnBrk="1"/>
            <a:r>
              <a:rPr lang="en-US" altLang="ko-KR" sz="3500" b="1" dirty="0" err="1">
                <a:solidFill>
                  <a:prstClr val="black"/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Mga</a:t>
            </a:r>
            <a:r>
              <a:rPr lang="en-US" altLang="ko-KR" sz="3500" b="1" dirty="0">
                <a:solidFill>
                  <a:prstClr val="black"/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 </a:t>
            </a:r>
            <a:r>
              <a:rPr lang="en-US" altLang="ko-KR" sz="3500" b="1" dirty="0" err="1">
                <a:solidFill>
                  <a:prstClr val="black"/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kailangan</a:t>
            </a:r>
            <a:r>
              <a:rPr lang="en-US" altLang="ko-KR" sz="3500" b="1" dirty="0">
                <a:solidFill>
                  <a:prstClr val="black"/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 </a:t>
            </a:r>
            <a:r>
              <a:rPr lang="en-US" altLang="ko-KR" sz="3500" b="1" dirty="0" err="1">
                <a:solidFill>
                  <a:prstClr val="black"/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na</a:t>
            </a:r>
            <a:r>
              <a:rPr lang="en-US" altLang="ko-KR" sz="3500" b="1" dirty="0">
                <a:solidFill>
                  <a:prstClr val="black"/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 </a:t>
            </a:r>
            <a:r>
              <a:rPr lang="en-US" altLang="ko-KR" sz="3500" b="1" dirty="0" err="1">
                <a:solidFill>
                  <a:prstClr val="black"/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dokumento</a:t>
            </a:r>
            <a:endParaRPr lang="ko-KR" altLang="en-US" sz="3500" b="1" dirty="0">
              <a:solidFill>
                <a:prstClr val="black"/>
              </a:solidFill>
              <a:latin typeface="한컴 고딕" panose="02000500000000000000" pitchFamily="2" charset="-127"/>
              <a:ea typeface="한컴 고딕" panose="02000500000000000000" pitchFamily="2" charset="-127"/>
            </a:endParaRPr>
          </a:p>
        </p:txBody>
      </p:sp>
      <p:sp>
        <p:nvSpPr>
          <p:cNvPr id="14" name="직사각형 13"/>
          <p:cNvSpPr/>
          <p:nvPr/>
        </p:nvSpPr>
        <p:spPr>
          <a:xfrm>
            <a:off x="2633623" y="3277048"/>
            <a:ext cx="6964050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indent="-685800" latinLnBrk="1">
              <a:lnSpc>
                <a:spcPct val="150000"/>
              </a:lnSpc>
              <a:buFontTx/>
              <a:buAutoNum type="arabicPeriod"/>
            </a:pPr>
            <a:r>
              <a:rPr lang="en-US" altLang="ko-KR" sz="2500" b="1" dirty="0">
                <a:solidFill>
                  <a:prstClr val="black"/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Form para </a:t>
            </a:r>
            <a:r>
              <a:rPr lang="en-US" altLang="ko-KR" sz="2500" b="1" dirty="0" err="1">
                <a:solidFill>
                  <a:prstClr val="black"/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sa</a:t>
            </a:r>
            <a:r>
              <a:rPr lang="en-US" altLang="ko-KR" sz="2500" b="1" dirty="0">
                <a:solidFill>
                  <a:prstClr val="black"/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 </a:t>
            </a:r>
            <a:r>
              <a:rPr lang="en-US" altLang="ko-KR" sz="2500" b="1" dirty="0" err="1">
                <a:solidFill>
                  <a:prstClr val="black"/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Pagpapalit</a:t>
            </a:r>
            <a:r>
              <a:rPr lang="en-US" altLang="ko-KR" sz="2500" b="1" dirty="0">
                <a:solidFill>
                  <a:prstClr val="black"/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 ng </a:t>
            </a:r>
            <a:r>
              <a:rPr lang="en-US" altLang="ko-KR" sz="2500" b="1" dirty="0" err="1">
                <a:solidFill>
                  <a:prstClr val="black"/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Impormasyon</a:t>
            </a:r>
            <a:r>
              <a:rPr lang="en-US" altLang="ko-KR" sz="2500" b="1" dirty="0">
                <a:solidFill>
                  <a:prstClr val="black"/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 </a:t>
            </a:r>
            <a:r>
              <a:rPr lang="en-US" altLang="ko-KR" sz="2500" b="1" dirty="0" err="1">
                <a:solidFill>
                  <a:prstClr val="black"/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sa</a:t>
            </a:r>
            <a:r>
              <a:rPr lang="en-US" altLang="ko-KR" sz="2500" b="1" dirty="0">
                <a:solidFill>
                  <a:prstClr val="black"/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 </a:t>
            </a:r>
            <a:r>
              <a:rPr lang="en-US" altLang="ko-KR" sz="2500" b="1" dirty="0" err="1">
                <a:solidFill>
                  <a:prstClr val="black"/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Pagrehistro</a:t>
            </a:r>
            <a:r>
              <a:rPr lang="en-US" altLang="ko-KR" sz="2500" b="1" dirty="0">
                <a:solidFill>
                  <a:prstClr val="black"/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 ng </a:t>
            </a:r>
            <a:r>
              <a:rPr lang="en-US" altLang="ko-KR" sz="2500" b="1" dirty="0" err="1">
                <a:solidFill>
                  <a:prstClr val="black"/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Motorsiklong</a:t>
            </a:r>
            <a:r>
              <a:rPr lang="en-US" altLang="ko-KR" sz="2500" b="1" dirty="0">
                <a:solidFill>
                  <a:prstClr val="black"/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 </a:t>
            </a:r>
            <a:r>
              <a:rPr lang="en-US" altLang="ko-KR" sz="2500" b="1" dirty="0" err="1">
                <a:solidFill>
                  <a:prstClr val="black"/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Dalawang</a:t>
            </a:r>
            <a:r>
              <a:rPr lang="en-US" altLang="ko-KR" sz="2500" b="1" dirty="0">
                <a:solidFill>
                  <a:prstClr val="black"/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 </a:t>
            </a:r>
            <a:r>
              <a:rPr lang="en-US" altLang="ko-KR" sz="2500" b="1" dirty="0" err="1">
                <a:solidFill>
                  <a:prstClr val="black"/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Gulong</a:t>
            </a:r>
            <a:r>
              <a:rPr lang="en-US" altLang="ko-KR" sz="2500" b="1" dirty="0">
                <a:solidFill>
                  <a:prstClr val="black"/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.</a:t>
            </a:r>
          </a:p>
          <a:p>
            <a:pPr latinLnBrk="1">
              <a:lnSpc>
                <a:spcPct val="150000"/>
              </a:lnSpc>
            </a:pPr>
            <a:r>
              <a:rPr lang="en-US" altLang="ko-KR" sz="4200" b="1" dirty="0">
                <a:solidFill>
                  <a:prstClr val="black"/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2. </a:t>
            </a:r>
            <a:r>
              <a:rPr lang="en-US" altLang="ko-KR" sz="2500" b="1" dirty="0" err="1">
                <a:solidFill>
                  <a:prstClr val="black"/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Sertipiko</a:t>
            </a:r>
            <a:r>
              <a:rPr lang="en-US" altLang="ko-KR" sz="2500" b="1" dirty="0">
                <a:solidFill>
                  <a:prstClr val="black"/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 ng </a:t>
            </a:r>
            <a:r>
              <a:rPr lang="en-US" altLang="ko-KR" sz="2500" b="1" dirty="0" err="1">
                <a:solidFill>
                  <a:prstClr val="black"/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paglilipat</a:t>
            </a:r>
            <a:r>
              <a:rPr lang="en-US" altLang="ko-KR" sz="2500" b="1" dirty="0">
                <a:solidFill>
                  <a:prstClr val="black"/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 (</a:t>
            </a:r>
            <a:r>
              <a:rPr lang="en-US" altLang="ko-KR" sz="2500" b="1" dirty="0" err="1">
                <a:solidFill>
                  <a:prstClr val="black"/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kailangan</a:t>
            </a:r>
            <a:r>
              <a:rPr lang="en-US" altLang="ko-KR" sz="2500" b="1" dirty="0">
                <a:solidFill>
                  <a:prstClr val="black"/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 ng </a:t>
            </a:r>
            <a:r>
              <a:rPr lang="en-US" altLang="ko-KR" sz="2500" b="1" dirty="0" err="1">
                <a:solidFill>
                  <a:prstClr val="black"/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selyo</a:t>
            </a:r>
            <a:r>
              <a:rPr lang="en-US" altLang="ko-KR" sz="2500" b="1" dirty="0">
                <a:solidFill>
                  <a:prstClr val="black"/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 ng transfer)</a:t>
            </a:r>
          </a:p>
          <a:p>
            <a:pPr latinLnBrk="1">
              <a:lnSpc>
                <a:spcPct val="150000"/>
              </a:lnSpc>
            </a:pPr>
            <a:r>
              <a:rPr lang="en-US" altLang="ko-KR" sz="4200" b="1" dirty="0">
                <a:solidFill>
                  <a:prstClr val="black"/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3. </a:t>
            </a:r>
            <a:r>
              <a:rPr lang="en-US" altLang="ko-KR" sz="2500" b="1" dirty="0" err="1">
                <a:solidFill>
                  <a:prstClr val="black"/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Kopya</a:t>
            </a:r>
            <a:r>
              <a:rPr lang="en-US" altLang="ko-KR" sz="2500" b="1" dirty="0">
                <a:solidFill>
                  <a:prstClr val="black"/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 ng ID card ng transferor</a:t>
            </a:r>
          </a:p>
          <a:p>
            <a:pPr latinLnBrk="1">
              <a:lnSpc>
                <a:spcPct val="150000"/>
              </a:lnSpc>
            </a:pPr>
            <a:r>
              <a:rPr lang="en-US" altLang="ko-KR" sz="4200" b="1" dirty="0">
                <a:solidFill>
                  <a:prstClr val="black"/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4. </a:t>
            </a:r>
            <a:r>
              <a:rPr lang="en-US" altLang="ko-KR" sz="2600" b="1" dirty="0" err="1">
                <a:solidFill>
                  <a:prstClr val="black"/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Sertipiko</a:t>
            </a:r>
            <a:r>
              <a:rPr lang="en-US" altLang="ko-KR" sz="2600" b="1" dirty="0">
                <a:solidFill>
                  <a:prstClr val="black"/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 ng </a:t>
            </a:r>
            <a:r>
              <a:rPr lang="en-US" altLang="ko-KR" sz="2600" b="1" dirty="0" err="1">
                <a:solidFill>
                  <a:prstClr val="black"/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rehistro</a:t>
            </a:r>
            <a:r>
              <a:rPr lang="en-US" altLang="ko-KR" sz="2600" b="1" dirty="0">
                <a:solidFill>
                  <a:prstClr val="black"/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 ng insurance</a:t>
            </a:r>
            <a:endParaRPr lang="ko-KR" altLang="en-US" sz="2600" b="1" dirty="0">
              <a:solidFill>
                <a:prstClr val="black"/>
              </a:solidFill>
              <a:latin typeface="한컴 고딕" panose="02000500000000000000" pitchFamily="2" charset="-127"/>
              <a:ea typeface="한컴 고딕" panose="02000500000000000000" pitchFamily="2" charset="-127"/>
            </a:endParaRPr>
          </a:p>
        </p:txBody>
      </p:sp>
      <p:cxnSp>
        <p:nvCxnSpPr>
          <p:cNvPr id="28" name="직선 연결선 27"/>
          <p:cNvCxnSpPr/>
          <p:nvPr/>
        </p:nvCxnSpPr>
        <p:spPr>
          <a:xfrm>
            <a:off x="2287794" y="2124236"/>
            <a:ext cx="3615846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9" name="직사각형 28"/>
          <p:cNvSpPr/>
          <p:nvPr/>
        </p:nvSpPr>
        <p:spPr>
          <a:xfrm>
            <a:off x="1868158" y="488956"/>
            <a:ext cx="1315755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atinLnBrk="1"/>
            <a:r>
              <a:rPr lang="en-US" altLang="ko-KR" sz="3600" b="1" dirty="0">
                <a:solidFill>
                  <a:srgbClr val="00B050"/>
                </a:solidFill>
                <a:latin typeface="휴먼엑스포" panose="02030504000101010101" pitchFamily="18" charset="-127"/>
                <a:ea typeface="휴먼엑스포" panose="02030504000101010101" pitchFamily="18" charset="-127"/>
              </a:rPr>
              <a:t>3. </a:t>
            </a:r>
            <a:r>
              <a:rPr lang="en-US" altLang="ko-KR" sz="3600" b="1" dirty="0" err="1">
                <a:solidFill>
                  <a:srgbClr val="00B050"/>
                </a:solidFill>
                <a:latin typeface="휴먼엑스포" panose="02030504000101010101" pitchFamily="18" charset="-127"/>
                <a:ea typeface="휴먼엑스포" panose="02030504000101010101" pitchFamily="18" charset="-127"/>
              </a:rPr>
              <a:t>Iulat</a:t>
            </a:r>
            <a:r>
              <a:rPr lang="en-US" altLang="ko-KR" sz="3600" b="1" dirty="0">
                <a:solidFill>
                  <a:srgbClr val="00B050"/>
                </a:solidFill>
                <a:latin typeface="휴먼엑스포" panose="02030504000101010101" pitchFamily="18" charset="-127"/>
                <a:ea typeface="휴먼엑스포" panose="02030504000101010101" pitchFamily="18" charset="-127"/>
              </a:rPr>
              <a:t> </a:t>
            </a:r>
            <a:r>
              <a:rPr lang="en-US" altLang="ko-KR" sz="3600" b="1" dirty="0" err="1">
                <a:solidFill>
                  <a:srgbClr val="00B050"/>
                </a:solidFill>
                <a:latin typeface="휴먼엑스포" panose="02030504000101010101" pitchFamily="18" charset="-127"/>
                <a:ea typeface="휴먼엑스포" panose="02030504000101010101" pitchFamily="18" charset="-127"/>
              </a:rPr>
              <a:t>ang</a:t>
            </a:r>
            <a:r>
              <a:rPr lang="en-US" altLang="ko-KR" sz="3600" b="1" dirty="0">
                <a:solidFill>
                  <a:srgbClr val="00B050"/>
                </a:solidFill>
                <a:latin typeface="휴먼엑스포" panose="02030504000101010101" pitchFamily="18" charset="-127"/>
                <a:ea typeface="휴먼엑스포" panose="02030504000101010101" pitchFamily="18" charset="-127"/>
              </a:rPr>
              <a:t> </a:t>
            </a:r>
            <a:r>
              <a:rPr lang="en-US" altLang="ko-KR" sz="3600" b="1" dirty="0" err="1">
                <a:solidFill>
                  <a:srgbClr val="00B050"/>
                </a:solidFill>
                <a:latin typeface="휴먼엑스포" panose="02030504000101010101" pitchFamily="18" charset="-127"/>
                <a:ea typeface="휴먼엑스포" panose="02030504000101010101" pitchFamily="18" charset="-127"/>
              </a:rPr>
              <a:t>pagbabago</a:t>
            </a:r>
            <a:r>
              <a:rPr lang="en-US" altLang="ko-KR" sz="3600" b="1" dirty="0">
                <a:solidFill>
                  <a:srgbClr val="00B050"/>
                </a:solidFill>
                <a:latin typeface="휴먼엑스포" panose="02030504000101010101" pitchFamily="18" charset="-127"/>
                <a:ea typeface="휴먼엑스포" panose="02030504000101010101" pitchFamily="18" charset="-127"/>
              </a:rPr>
              <a:t> (</a:t>
            </a:r>
            <a:r>
              <a:rPr lang="en-US" altLang="ko-KR" sz="3600" b="1" dirty="0" err="1">
                <a:solidFill>
                  <a:srgbClr val="00B050"/>
                </a:solidFill>
                <a:latin typeface="휴먼엑스포" panose="02030504000101010101" pitchFamily="18" charset="-127"/>
                <a:ea typeface="휴먼엑스포" panose="02030504000101010101" pitchFamily="18" charset="-127"/>
              </a:rPr>
              <a:t>pagbebenta</a:t>
            </a:r>
            <a:r>
              <a:rPr lang="en-US" altLang="ko-KR" sz="3600" b="1" dirty="0">
                <a:solidFill>
                  <a:srgbClr val="00B050"/>
                </a:solidFill>
                <a:latin typeface="휴먼엑스포" panose="02030504000101010101" pitchFamily="18" charset="-127"/>
                <a:ea typeface="휴먼엑스포" panose="02030504000101010101" pitchFamily="18" charset="-127"/>
              </a:rPr>
              <a:t> ng </a:t>
            </a:r>
            <a:r>
              <a:rPr lang="en-US" altLang="ko-KR" sz="3600" b="1" dirty="0" err="1">
                <a:solidFill>
                  <a:srgbClr val="00B050"/>
                </a:solidFill>
                <a:latin typeface="휴먼엑스포" panose="02030504000101010101" pitchFamily="18" charset="-127"/>
                <a:ea typeface="휴먼엑스포" panose="02030504000101010101" pitchFamily="18" charset="-127"/>
              </a:rPr>
              <a:t>dalawang</a:t>
            </a:r>
            <a:r>
              <a:rPr lang="en-US" altLang="ko-KR" sz="3600" b="1" dirty="0">
                <a:solidFill>
                  <a:srgbClr val="00B050"/>
                </a:solidFill>
                <a:latin typeface="휴먼엑스포" panose="02030504000101010101" pitchFamily="18" charset="-127"/>
                <a:ea typeface="휴먼엑스포" panose="02030504000101010101" pitchFamily="18" charset="-127"/>
              </a:rPr>
              <a:t> </a:t>
            </a:r>
            <a:r>
              <a:rPr lang="en-US" altLang="ko-KR" sz="3600" b="1" dirty="0" err="1">
                <a:solidFill>
                  <a:srgbClr val="00B050"/>
                </a:solidFill>
                <a:latin typeface="휴먼엑스포" panose="02030504000101010101" pitchFamily="18" charset="-127"/>
                <a:ea typeface="휴먼엑스포" panose="02030504000101010101" pitchFamily="18" charset="-127"/>
              </a:rPr>
              <a:t>gulong</a:t>
            </a:r>
            <a:r>
              <a:rPr lang="en-US" altLang="ko-KR" sz="3600" b="1" dirty="0">
                <a:solidFill>
                  <a:srgbClr val="00B050"/>
                </a:solidFill>
                <a:latin typeface="휴먼엑스포" panose="02030504000101010101" pitchFamily="18" charset="-127"/>
                <a:ea typeface="휴먼엑스포" panose="02030504000101010101" pitchFamily="18" charset="-127"/>
              </a:rPr>
              <a:t> </a:t>
            </a:r>
            <a:r>
              <a:rPr lang="en-US" altLang="ko-KR" sz="3600" b="1" dirty="0" err="1">
                <a:solidFill>
                  <a:srgbClr val="00B050"/>
                </a:solidFill>
                <a:latin typeface="휴먼엑스포" panose="02030504000101010101" pitchFamily="18" charset="-127"/>
                <a:ea typeface="휴먼엑스포" panose="02030504000101010101" pitchFamily="18" charset="-127"/>
              </a:rPr>
              <a:t>na</a:t>
            </a:r>
            <a:r>
              <a:rPr lang="en-US" altLang="ko-KR" sz="3600" b="1" dirty="0">
                <a:solidFill>
                  <a:srgbClr val="00B050"/>
                </a:solidFill>
                <a:latin typeface="휴먼엑스포" panose="02030504000101010101" pitchFamily="18" charset="-127"/>
                <a:ea typeface="휴먼엑스포" panose="02030504000101010101" pitchFamily="18" charset="-127"/>
              </a:rPr>
              <a:t> </a:t>
            </a:r>
            <a:r>
              <a:rPr lang="en-US" altLang="ko-KR" sz="3600" b="1" dirty="0" err="1">
                <a:solidFill>
                  <a:srgbClr val="00B050"/>
                </a:solidFill>
                <a:latin typeface="휴먼엑스포" panose="02030504000101010101" pitchFamily="18" charset="-127"/>
                <a:ea typeface="휴먼엑스포" panose="02030504000101010101" pitchFamily="18" charset="-127"/>
              </a:rPr>
              <a:t>sasakyan</a:t>
            </a:r>
            <a:r>
              <a:rPr lang="en-US" altLang="ko-KR" sz="3600" b="1" dirty="0">
                <a:solidFill>
                  <a:srgbClr val="00B050"/>
                </a:solidFill>
                <a:latin typeface="휴먼엑스포" panose="02030504000101010101" pitchFamily="18" charset="-127"/>
                <a:ea typeface="휴먼엑스포" panose="02030504000101010101" pitchFamily="18" charset="-127"/>
              </a:rPr>
              <a:t> </a:t>
            </a:r>
            <a:r>
              <a:rPr lang="en-US" altLang="ko-KR" sz="3600" b="1" dirty="0" err="1">
                <a:solidFill>
                  <a:srgbClr val="00B050"/>
                </a:solidFill>
                <a:latin typeface="휴먼엑스포" panose="02030504000101010101" pitchFamily="18" charset="-127"/>
                <a:ea typeface="휴먼엑스포" panose="02030504000101010101" pitchFamily="18" charset="-127"/>
              </a:rPr>
              <a:t>na</a:t>
            </a:r>
            <a:r>
              <a:rPr lang="en-US" altLang="ko-KR" sz="3600" b="1" dirty="0">
                <a:solidFill>
                  <a:srgbClr val="00B050"/>
                </a:solidFill>
                <a:latin typeface="휴먼엑스포" panose="02030504000101010101" pitchFamily="18" charset="-127"/>
                <a:ea typeface="휴먼엑스포" panose="02030504000101010101" pitchFamily="18" charset="-127"/>
              </a:rPr>
              <a:t> may </a:t>
            </a:r>
            <a:r>
              <a:rPr lang="en-US" altLang="ko-KR" sz="3600" b="1" dirty="0" err="1">
                <a:solidFill>
                  <a:srgbClr val="00B050"/>
                </a:solidFill>
                <a:latin typeface="휴먼엑스포" panose="02030504000101010101" pitchFamily="18" charset="-127"/>
                <a:ea typeface="휴먼엑스포" panose="02030504000101010101" pitchFamily="18" charset="-127"/>
              </a:rPr>
              <a:t>parehong</a:t>
            </a:r>
            <a:r>
              <a:rPr lang="en-US" altLang="ko-KR" sz="3600" b="1" dirty="0">
                <a:solidFill>
                  <a:srgbClr val="00B050"/>
                </a:solidFill>
                <a:latin typeface="휴먼엑스포" panose="02030504000101010101" pitchFamily="18" charset="-127"/>
                <a:ea typeface="휴먼엑스포" panose="02030504000101010101" pitchFamily="18" charset="-127"/>
              </a:rPr>
              <a:t> </a:t>
            </a:r>
            <a:r>
              <a:rPr lang="en-US" altLang="ko-KR" sz="3600" b="1" dirty="0" err="1">
                <a:solidFill>
                  <a:srgbClr val="00B050"/>
                </a:solidFill>
                <a:latin typeface="휴먼엑스포" panose="02030504000101010101" pitchFamily="18" charset="-127"/>
                <a:ea typeface="휴먼엑스포" panose="02030504000101010101" pitchFamily="18" charset="-127"/>
              </a:rPr>
              <a:t>plaka</a:t>
            </a:r>
            <a:r>
              <a:rPr lang="en-US" altLang="ko-KR" sz="3600" b="1" dirty="0">
                <a:solidFill>
                  <a:srgbClr val="00B050"/>
                </a:solidFill>
                <a:latin typeface="휴먼엑스포" panose="02030504000101010101" pitchFamily="18" charset="-127"/>
                <a:ea typeface="휴먼엑스포" panose="02030504000101010101" pitchFamily="18" charset="-127"/>
              </a:rPr>
              <a:t> </a:t>
            </a:r>
            <a:r>
              <a:rPr lang="en-US" altLang="ko-KR" sz="3600" b="1" dirty="0" err="1">
                <a:solidFill>
                  <a:srgbClr val="00B050"/>
                </a:solidFill>
                <a:latin typeface="휴먼엑스포" panose="02030504000101010101" pitchFamily="18" charset="-127"/>
                <a:ea typeface="휴먼엑스포" panose="02030504000101010101" pitchFamily="18" charset="-127"/>
              </a:rPr>
              <a:t>na</a:t>
            </a:r>
            <a:r>
              <a:rPr lang="en-US" altLang="ko-KR" sz="3600" b="1" dirty="0">
                <a:solidFill>
                  <a:srgbClr val="00B050"/>
                </a:solidFill>
                <a:latin typeface="휴먼엑스포" panose="02030504000101010101" pitchFamily="18" charset="-127"/>
                <a:ea typeface="휴먼엑스포" panose="02030504000101010101" pitchFamily="18" charset="-127"/>
              </a:rPr>
              <a:t> </a:t>
            </a:r>
            <a:r>
              <a:rPr lang="en-US" altLang="ko-KR" sz="3600" b="1" dirty="0" err="1">
                <a:solidFill>
                  <a:srgbClr val="00B050"/>
                </a:solidFill>
                <a:latin typeface="휴먼엑스포" panose="02030504000101010101" pitchFamily="18" charset="-127"/>
                <a:ea typeface="휴먼엑스포" panose="02030504000101010101" pitchFamily="18" charset="-127"/>
              </a:rPr>
              <a:t>ginamit</a:t>
            </a:r>
            <a:r>
              <a:rPr lang="en-US" altLang="ko-KR" sz="3600" b="1" dirty="0">
                <a:solidFill>
                  <a:srgbClr val="00B050"/>
                </a:solidFill>
                <a:latin typeface="휴먼엑스포" panose="02030504000101010101" pitchFamily="18" charset="-127"/>
                <a:ea typeface="휴먼엑스포" panose="02030504000101010101" pitchFamily="18" charset="-127"/>
              </a:rPr>
              <a:t>)</a:t>
            </a:r>
            <a:endParaRPr lang="ko-KR" altLang="en-US" sz="3600" b="1" dirty="0">
              <a:solidFill>
                <a:prstClr val="white"/>
              </a:solidFill>
              <a:latin typeface="휴먼엑스포" panose="02030504000101010101" pitchFamily="18" charset="-127"/>
              <a:ea typeface="휴먼엑스포" panose="02030504000101010101" pitchFamily="18" charset="-127"/>
            </a:endParaRPr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0564" y="1495127"/>
            <a:ext cx="1610301" cy="53992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3182600" y="1502666"/>
            <a:ext cx="3984809" cy="369332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chemeClr val="bg1"/>
                </a:solidFill>
              </a:rPr>
              <a:t>Mas </a:t>
            </a:r>
            <a:r>
              <a:rPr lang="en-US" altLang="ko-KR" dirty="0" err="1">
                <a:solidFill>
                  <a:schemeClr val="bg1"/>
                </a:solidFill>
              </a:rPr>
              <a:t>magandang</a:t>
            </a:r>
            <a:r>
              <a:rPr lang="en-US" altLang="ko-KR" dirty="0">
                <a:solidFill>
                  <a:schemeClr val="bg1"/>
                </a:solidFill>
              </a:rPr>
              <a:t> </a:t>
            </a:r>
            <a:r>
              <a:rPr lang="en-US" altLang="ko-KR" dirty="0" err="1">
                <a:solidFill>
                  <a:schemeClr val="bg1"/>
                </a:solidFill>
              </a:rPr>
              <a:t>pamumuhay</a:t>
            </a:r>
            <a:r>
              <a:rPr lang="en-US" altLang="ko-KR" dirty="0">
                <a:solidFill>
                  <a:schemeClr val="bg1"/>
                </a:solidFill>
              </a:rPr>
              <a:t> </a:t>
            </a:r>
            <a:r>
              <a:rPr lang="en-US" altLang="ko-KR" dirty="0" err="1">
                <a:solidFill>
                  <a:schemeClr val="bg1"/>
                </a:solidFill>
              </a:rPr>
              <a:t>sa</a:t>
            </a:r>
            <a:r>
              <a:rPr lang="en-US" altLang="ko-KR" dirty="0">
                <a:solidFill>
                  <a:schemeClr val="bg1"/>
                </a:solidFill>
              </a:rPr>
              <a:t> </a:t>
            </a:r>
            <a:r>
              <a:rPr lang="en-US" altLang="ko-KR" dirty="0" err="1">
                <a:solidFill>
                  <a:schemeClr val="bg1"/>
                </a:solidFill>
              </a:rPr>
              <a:t>donggu</a:t>
            </a:r>
            <a:endParaRPr lang="ko-KR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084926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직사각형 9"/>
          <p:cNvSpPr/>
          <p:nvPr/>
        </p:nvSpPr>
        <p:spPr>
          <a:xfrm>
            <a:off x="33997" y="0"/>
            <a:ext cx="18288000" cy="10322513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cxnSp>
        <p:nvCxnSpPr>
          <p:cNvPr id="16" name="직선 연결선 15"/>
          <p:cNvCxnSpPr/>
          <p:nvPr/>
        </p:nvCxnSpPr>
        <p:spPr>
          <a:xfrm>
            <a:off x="3095330" y="4229009"/>
            <a:ext cx="6537512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2" name="직사각형 11"/>
          <p:cNvSpPr/>
          <p:nvPr/>
        </p:nvSpPr>
        <p:spPr>
          <a:xfrm>
            <a:off x="2514600" y="2111161"/>
            <a:ext cx="13716000" cy="687689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latinLnBrk="1"/>
            <a:endParaRPr lang="ko-KR" altLang="en-US" sz="2700" dirty="0">
              <a:solidFill>
                <a:prstClr val="black"/>
              </a:solidFill>
              <a:latin typeface="맑은 고딕"/>
              <a:ea typeface="맑은 고딕" panose="020B0503020000020004" pitchFamily="50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6738" y="2457233"/>
            <a:ext cx="5508612" cy="6184746"/>
          </a:xfrm>
          <a:prstGeom prst="rect">
            <a:avLst/>
          </a:prstGeom>
          <a:ln w="76200">
            <a:solidFill>
              <a:schemeClr val="accent3"/>
            </a:solidFill>
          </a:ln>
        </p:spPr>
      </p:pic>
      <p:sp>
        <p:nvSpPr>
          <p:cNvPr id="6" name="직사각형 5"/>
          <p:cNvSpPr/>
          <p:nvPr/>
        </p:nvSpPr>
        <p:spPr>
          <a:xfrm>
            <a:off x="2514600" y="2596356"/>
            <a:ext cx="747800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atinLnBrk="1"/>
            <a:r>
              <a:rPr lang="en-US" altLang="ko-KR" sz="4000" b="1" dirty="0" err="1">
                <a:solidFill>
                  <a:prstClr val="black"/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Mga</a:t>
            </a:r>
            <a:r>
              <a:rPr lang="en-US" altLang="ko-KR" sz="4000" b="1" dirty="0">
                <a:solidFill>
                  <a:prstClr val="black"/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 </a:t>
            </a:r>
            <a:r>
              <a:rPr lang="en-US" altLang="ko-KR" sz="4000" b="1" dirty="0" err="1">
                <a:solidFill>
                  <a:prstClr val="black"/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kailangan</a:t>
            </a:r>
            <a:r>
              <a:rPr lang="en-US" altLang="ko-KR" sz="4000" b="1" dirty="0">
                <a:solidFill>
                  <a:prstClr val="black"/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 </a:t>
            </a:r>
            <a:r>
              <a:rPr lang="en-US" altLang="ko-KR" sz="4000" b="1" dirty="0" err="1">
                <a:solidFill>
                  <a:prstClr val="black"/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dokumento</a:t>
            </a:r>
            <a:endParaRPr lang="ko-KR" altLang="en-US" sz="4000" b="1" dirty="0">
              <a:solidFill>
                <a:prstClr val="black"/>
              </a:solidFill>
              <a:latin typeface="한컴 고딕" panose="02000500000000000000" pitchFamily="2" charset="-127"/>
              <a:ea typeface="한컴 고딕" panose="02000500000000000000" pitchFamily="2" charset="-127"/>
            </a:endParaRPr>
          </a:p>
        </p:txBody>
      </p:sp>
      <p:sp>
        <p:nvSpPr>
          <p:cNvPr id="14" name="직사각형 13"/>
          <p:cNvSpPr/>
          <p:nvPr/>
        </p:nvSpPr>
        <p:spPr>
          <a:xfrm>
            <a:off x="2687804" y="4000500"/>
            <a:ext cx="7248934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indent="-685800" latinLnBrk="1">
              <a:lnSpc>
                <a:spcPct val="150000"/>
              </a:lnSpc>
              <a:buFontTx/>
              <a:buAutoNum type="arabicPeriod"/>
            </a:pPr>
            <a:r>
              <a:rPr lang="en-US" altLang="ko-KR" sz="3000" b="1" dirty="0" err="1">
                <a:solidFill>
                  <a:prstClr val="black"/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Paguulat</a:t>
            </a:r>
            <a:r>
              <a:rPr lang="en-US" altLang="ko-KR" sz="3000" b="1" dirty="0">
                <a:solidFill>
                  <a:prstClr val="black"/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 ng </a:t>
            </a:r>
            <a:r>
              <a:rPr lang="en-US" altLang="ko-KR" sz="3000" b="1" dirty="0" err="1">
                <a:solidFill>
                  <a:prstClr val="black"/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hindi</a:t>
            </a:r>
            <a:r>
              <a:rPr lang="en-US" altLang="ko-KR" sz="3000" b="1" dirty="0">
                <a:solidFill>
                  <a:prstClr val="black"/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 </a:t>
            </a:r>
            <a:r>
              <a:rPr lang="en-US" altLang="ko-KR" sz="3000" b="1" dirty="0" err="1">
                <a:solidFill>
                  <a:prstClr val="black"/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paggamit</a:t>
            </a:r>
            <a:r>
              <a:rPr lang="en-US" altLang="ko-KR" sz="3000" b="1" dirty="0">
                <a:solidFill>
                  <a:prstClr val="black"/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 (kung </a:t>
            </a:r>
            <a:r>
              <a:rPr lang="en-US" altLang="ko-KR" sz="3000" b="1" dirty="0" err="1">
                <a:solidFill>
                  <a:prstClr val="black"/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ayaw</a:t>
            </a:r>
            <a:r>
              <a:rPr lang="en-US" altLang="ko-KR" sz="3000" b="1" dirty="0">
                <a:solidFill>
                  <a:prstClr val="black"/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 </a:t>
            </a:r>
            <a:r>
              <a:rPr lang="en-US" altLang="ko-KR" sz="3000" b="1" dirty="0" err="1">
                <a:solidFill>
                  <a:prstClr val="black"/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mong</a:t>
            </a:r>
            <a:r>
              <a:rPr lang="en-US" altLang="ko-KR" sz="3000" b="1" dirty="0">
                <a:solidFill>
                  <a:prstClr val="black"/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 </a:t>
            </a:r>
            <a:r>
              <a:rPr lang="en-US" altLang="ko-KR" sz="3000" b="1" dirty="0" err="1">
                <a:solidFill>
                  <a:prstClr val="black"/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gamitin</a:t>
            </a:r>
            <a:r>
              <a:rPr lang="en-US" altLang="ko-KR" sz="3000" b="1" dirty="0">
                <a:solidFill>
                  <a:prstClr val="black"/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 </a:t>
            </a:r>
            <a:r>
              <a:rPr lang="en-US" altLang="ko-KR" sz="3000" b="1" dirty="0" err="1">
                <a:solidFill>
                  <a:prstClr val="black"/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ito</a:t>
            </a:r>
            <a:r>
              <a:rPr lang="en-US" altLang="ko-KR" sz="3000" b="1" dirty="0">
                <a:solidFill>
                  <a:prstClr val="black"/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)</a:t>
            </a:r>
          </a:p>
          <a:p>
            <a:pPr marL="685800" indent="-685800" latinLnBrk="1">
              <a:lnSpc>
                <a:spcPct val="150000"/>
              </a:lnSpc>
              <a:buFontTx/>
              <a:buAutoNum type="arabicPeriod"/>
            </a:pPr>
            <a:r>
              <a:rPr lang="en-US" altLang="ko-KR" sz="4800" b="1" dirty="0" err="1">
                <a:solidFill>
                  <a:prstClr val="black"/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Pagbabalik</a:t>
            </a:r>
            <a:r>
              <a:rPr lang="en-US" altLang="ko-KR" sz="4800" b="1" dirty="0">
                <a:solidFill>
                  <a:prstClr val="black"/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 ng </a:t>
            </a:r>
            <a:r>
              <a:rPr lang="en-US" altLang="ko-KR" sz="4800" b="1" dirty="0" err="1">
                <a:solidFill>
                  <a:prstClr val="black"/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plaka</a:t>
            </a:r>
            <a:r>
              <a:rPr lang="en-US" altLang="ko-KR" sz="4800" b="1" dirty="0">
                <a:solidFill>
                  <a:prstClr val="black"/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 at </a:t>
            </a:r>
            <a:r>
              <a:rPr lang="en-US" altLang="ko-KR" sz="4800" b="1" dirty="0" err="1">
                <a:solidFill>
                  <a:prstClr val="black"/>
                </a:solidFill>
                <a:latin typeface="한컴 고딕" panose="02000500000000000000" pitchFamily="2" charset="-127"/>
                <a:ea typeface="한컴 고딕" panose="02000500000000000000" pitchFamily="2" charset="-127"/>
              </a:rPr>
              <a:t>selyo</a:t>
            </a:r>
            <a:endParaRPr lang="en-US" altLang="ko-KR" sz="4800" b="1" dirty="0">
              <a:solidFill>
                <a:prstClr val="black"/>
              </a:solidFill>
              <a:latin typeface="한컴 고딕" panose="02000500000000000000" pitchFamily="2" charset="-127"/>
              <a:ea typeface="한컴 고딕" panose="02000500000000000000" pitchFamily="2" charset="-127"/>
            </a:endParaRPr>
          </a:p>
        </p:txBody>
      </p:sp>
      <p:cxnSp>
        <p:nvCxnSpPr>
          <p:cNvPr id="28" name="직선 연결선 27"/>
          <p:cNvCxnSpPr/>
          <p:nvPr/>
        </p:nvCxnSpPr>
        <p:spPr>
          <a:xfrm>
            <a:off x="2287794" y="2124236"/>
            <a:ext cx="3615846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9" name="직사각형 28"/>
          <p:cNvSpPr/>
          <p:nvPr/>
        </p:nvSpPr>
        <p:spPr>
          <a:xfrm>
            <a:off x="2450355" y="923907"/>
            <a:ext cx="116568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atinLnBrk="1"/>
            <a:r>
              <a:rPr lang="en-US" altLang="ko-KR" sz="3600" b="1" dirty="0">
                <a:solidFill>
                  <a:srgbClr val="00B050"/>
                </a:solidFill>
                <a:latin typeface="휴먼엑스포" panose="02030504000101010101" pitchFamily="18" charset="-127"/>
                <a:ea typeface="휴먼엑스포" panose="02030504000101010101" pitchFamily="18" charset="-127"/>
              </a:rPr>
              <a:t>4. </a:t>
            </a:r>
            <a:r>
              <a:rPr lang="en-US" altLang="ko-KR" sz="3600" b="1" dirty="0" err="1">
                <a:solidFill>
                  <a:srgbClr val="00B050"/>
                </a:solidFill>
                <a:latin typeface="휴먼엑스포" panose="02030504000101010101" pitchFamily="18" charset="-127"/>
                <a:ea typeface="휴먼엑스포" panose="02030504000101010101" pitchFamily="18" charset="-127"/>
              </a:rPr>
              <a:t>Ulat</a:t>
            </a:r>
            <a:r>
              <a:rPr lang="en-US" altLang="ko-KR" sz="3600" b="1" dirty="0">
                <a:solidFill>
                  <a:srgbClr val="00B050"/>
                </a:solidFill>
                <a:latin typeface="휴먼엑스포" panose="02030504000101010101" pitchFamily="18" charset="-127"/>
                <a:ea typeface="휴먼엑스포" panose="02030504000101010101" pitchFamily="18" charset="-127"/>
              </a:rPr>
              <a:t> ng </a:t>
            </a:r>
            <a:r>
              <a:rPr lang="en-US" altLang="ko-KR" sz="3600" b="1" dirty="0" err="1">
                <a:solidFill>
                  <a:srgbClr val="00B050"/>
                </a:solidFill>
                <a:latin typeface="휴먼엑스포" panose="02030504000101010101" pitchFamily="18" charset="-127"/>
                <a:ea typeface="휴먼엑스포" panose="02030504000101010101" pitchFamily="18" charset="-127"/>
              </a:rPr>
              <a:t>abolisyon</a:t>
            </a:r>
            <a:r>
              <a:rPr lang="en-US" altLang="ko-KR" sz="3600" b="1" dirty="0">
                <a:solidFill>
                  <a:srgbClr val="00B050"/>
                </a:solidFill>
                <a:latin typeface="휴먼엑스포" panose="02030504000101010101" pitchFamily="18" charset="-127"/>
                <a:ea typeface="휴먼엑스포" panose="02030504000101010101" pitchFamily="18" charset="-127"/>
              </a:rPr>
              <a:t> o </a:t>
            </a:r>
            <a:r>
              <a:rPr lang="en-US" altLang="ko-KR" sz="3600" b="1" dirty="0" err="1">
                <a:solidFill>
                  <a:srgbClr val="00B050"/>
                </a:solidFill>
                <a:latin typeface="휴먼엑스포" panose="02030504000101010101" pitchFamily="18" charset="-127"/>
                <a:ea typeface="휴먼엑스포" panose="02030504000101010101" pitchFamily="18" charset="-127"/>
              </a:rPr>
              <a:t>hindi</a:t>
            </a:r>
            <a:r>
              <a:rPr lang="en-US" altLang="ko-KR" sz="3600" b="1" dirty="0">
                <a:solidFill>
                  <a:srgbClr val="00B050"/>
                </a:solidFill>
                <a:latin typeface="휴먼엑스포" panose="02030504000101010101" pitchFamily="18" charset="-127"/>
                <a:ea typeface="휴먼엑스포" panose="02030504000101010101" pitchFamily="18" charset="-127"/>
              </a:rPr>
              <a:t> </a:t>
            </a:r>
            <a:r>
              <a:rPr lang="en-US" altLang="ko-KR" sz="3600" b="1" dirty="0" err="1">
                <a:solidFill>
                  <a:srgbClr val="00B050"/>
                </a:solidFill>
                <a:latin typeface="휴먼엑스포" panose="02030504000101010101" pitchFamily="18" charset="-127"/>
                <a:ea typeface="휴먼엑스포" panose="02030504000101010101" pitchFamily="18" charset="-127"/>
              </a:rPr>
              <a:t>paggamit</a:t>
            </a:r>
            <a:r>
              <a:rPr lang="en-US" altLang="ko-KR" sz="3600" b="1" dirty="0">
                <a:solidFill>
                  <a:srgbClr val="00B050"/>
                </a:solidFill>
                <a:latin typeface="휴먼엑스포" panose="02030504000101010101" pitchFamily="18" charset="-127"/>
                <a:ea typeface="휴먼엑스포" panose="02030504000101010101" pitchFamily="18" charset="-127"/>
              </a:rPr>
              <a:t> (kung </a:t>
            </a:r>
            <a:r>
              <a:rPr lang="en-US" altLang="ko-KR" sz="3600" b="1" dirty="0" err="1">
                <a:solidFill>
                  <a:srgbClr val="00B050"/>
                </a:solidFill>
                <a:latin typeface="휴먼엑스포" panose="02030504000101010101" pitchFamily="18" charset="-127"/>
                <a:ea typeface="휴먼엑스포" panose="02030504000101010101" pitchFamily="18" charset="-127"/>
              </a:rPr>
              <a:t>hindi</a:t>
            </a:r>
            <a:r>
              <a:rPr lang="en-US" altLang="ko-KR" sz="3600" b="1" dirty="0">
                <a:solidFill>
                  <a:srgbClr val="00B050"/>
                </a:solidFill>
                <a:latin typeface="휴먼엑스포" panose="02030504000101010101" pitchFamily="18" charset="-127"/>
                <a:ea typeface="휴먼엑스포" panose="02030504000101010101" pitchFamily="18" charset="-127"/>
              </a:rPr>
              <a:t> </a:t>
            </a:r>
            <a:r>
              <a:rPr lang="en-US" altLang="ko-KR" sz="3600" b="1" dirty="0" err="1">
                <a:solidFill>
                  <a:srgbClr val="00B050"/>
                </a:solidFill>
                <a:latin typeface="휴먼엑스포" panose="02030504000101010101" pitchFamily="18" charset="-127"/>
                <a:ea typeface="휴먼엑스포" panose="02030504000101010101" pitchFamily="18" charset="-127"/>
              </a:rPr>
              <a:t>mo</a:t>
            </a:r>
            <a:r>
              <a:rPr lang="en-US" altLang="ko-KR" sz="3600" b="1" dirty="0">
                <a:solidFill>
                  <a:srgbClr val="00B050"/>
                </a:solidFill>
                <a:latin typeface="휴먼엑스포" panose="02030504000101010101" pitchFamily="18" charset="-127"/>
                <a:ea typeface="휴먼엑스포" panose="02030504000101010101" pitchFamily="18" charset="-127"/>
              </a:rPr>
              <a:t> </a:t>
            </a:r>
            <a:r>
              <a:rPr lang="en-US" altLang="ko-KR" sz="3600" b="1" dirty="0" err="1">
                <a:solidFill>
                  <a:srgbClr val="00B050"/>
                </a:solidFill>
                <a:latin typeface="휴먼엑스포" panose="02030504000101010101" pitchFamily="18" charset="-127"/>
                <a:ea typeface="휴먼엑스포" panose="02030504000101010101" pitchFamily="18" charset="-127"/>
              </a:rPr>
              <a:t>ito</a:t>
            </a:r>
            <a:r>
              <a:rPr lang="en-US" altLang="ko-KR" sz="3600" b="1" dirty="0">
                <a:solidFill>
                  <a:srgbClr val="00B050"/>
                </a:solidFill>
                <a:latin typeface="휴먼엑스포" panose="02030504000101010101" pitchFamily="18" charset="-127"/>
                <a:ea typeface="휴먼엑스포" panose="02030504000101010101" pitchFamily="18" charset="-127"/>
              </a:rPr>
              <a:t> </a:t>
            </a:r>
            <a:r>
              <a:rPr lang="en-US" altLang="ko-KR" sz="3600" b="1" dirty="0" err="1">
                <a:solidFill>
                  <a:srgbClr val="00B050"/>
                </a:solidFill>
                <a:latin typeface="휴먼엑스포" panose="02030504000101010101" pitchFamily="18" charset="-127"/>
                <a:ea typeface="휴먼엑스포" panose="02030504000101010101" pitchFamily="18" charset="-127"/>
              </a:rPr>
              <a:t>balak</a:t>
            </a:r>
            <a:r>
              <a:rPr lang="en-US" altLang="ko-KR" sz="3600" b="1" dirty="0">
                <a:solidFill>
                  <a:srgbClr val="00B050"/>
                </a:solidFill>
                <a:latin typeface="휴먼엑스포" panose="02030504000101010101" pitchFamily="18" charset="-127"/>
                <a:ea typeface="휴먼엑스포" panose="02030504000101010101" pitchFamily="18" charset="-127"/>
              </a:rPr>
              <a:t> </a:t>
            </a:r>
            <a:r>
              <a:rPr lang="en-US" altLang="ko-KR" sz="3600" b="1" dirty="0" err="1">
                <a:solidFill>
                  <a:srgbClr val="00B050"/>
                </a:solidFill>
                <a:latin typeface="휴먼엑스포" panose="02030504000101010101" pitchFamily="18" charset="-127"/>
                <a:ea typeface="휴먼엑스포" panose="02030504000101010101" pitchFamily="18" charset="-127"/>
              </a:rPr>
              <a:t>gamitin</a:t>
            </a:r>
            <a:r>
              <a:rPr lang="en-US" altLang="ko-KR" sz="3600" b="1" dirty="0">
                <a:solidFill>
                  <a:srgbClr val="00B050"/>
                </a:solidFill>
                <a:latin typeface="휴먼엑스포" panose="02030504000101010101" pitchFamily="18" charset="-127"/>
                <a:ea typeface="휴먼엑스포" panose="02030504000101010101" pitchFamily="18" charset="-127"/>
              </a:rPr>
              <a:t>)</a:t>
            </a:r>
            <a:endParaRPr lang="ko-KR" altLang="en-US" sz="3600" b="1" dirty="0">
              <a:solidFill>
                <a:prstClr val="white"/>
              </a:solidFill>
              <a:latin typeface="휴먼엑스포" panose="02030504000101010101" pitchFamily="18" charset="-127"/>
              <a:ea typeface="휴먼엑스포" panose="02030504000101010101" pitchFamily="18" charset="-127"/>
            </a:endParaRPr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0564" y="1495127"/>
            <a:ext cx="1610301" cy="53992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3690759" y="1485009"/>
            <a:ext cx="4280211" cy="384721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ko-KR" sz="1900" b="1" dirty="0">
                <a:solidFill>
                  <a:schemeClr val="bg1"/>
                </a:solidFill>
              </a:rPr>
              <a:t>Mas </a:t>
            </a:r>
            <a:r>
              <a:rPr lang="en-US" altLang="ko-KR" sz="1900" b="1" dirty="0" err="1">
                <a:solidFill>
                  <a:schemeClr val="bg1"/>
                </a:solidFill>
              </a:rPr>
              <a:t>Magandang</a:t>
            </a:r>
            <a:r>
              <a:rPr lang="en-US" altLang="ko-KR" sz="1900" b="1" dirty="0">
                <a:solidFill>
                  <a:schemeClr val="bg1"/>
                </a:solidFill>
              </a:rPr>
              <a:t> </a:t>
            </a:r>
            <a:r>
              <a:rPr lang="en-US" altLang="ko-KR" sz="1900" b="1" dirty="0" err="1">
                <a:solidFill>
                  <a:schemeClr val="bg1"/>
                </a:solidFill>
              </a:rPr>
              <a:t>pamumuhay</a:t>
            </a:r>
            <a:r>
              <a:rPr lang="en-US" altLang="ko-KR" sz="1900" b="1" dirty="0">
                <a:solidFill>
                  <a:schemeClr val="bg1"/>
                </a:solidFill>
              </a:rPr>
              <a:t> </a:t>
            </a:r>
            <a:r>
              <a:rPr lang="en-US" altLang="ko-KR" sz="1900" b="1" dirty="0" err="1">
                <a:solidFill>
                  <a:schemeClr val="bg1"/>
                </a:solidFill>
              </a:rPr>
              <a:t>sa</a:t>
            </a:r>
            <a:r>
              <a:rPr lang="en-US" altLang="ko-KR" sz="1900" b="1" dirty="0">
                <a:solidFill>
                  <a:schemeClr val="bg1"/>
                </a:solidFill>
              </a:rPr>
              <a:t> </a:t>
            </a:r>
            <a:r>
              <a:rPr lang="en-US" altLang="ko-KR" sz="1900" b="1" dirty="0" err="1">
                <a:solidFill>
                  <a:schemeClr val="bg1"/>
                </a:solidFill>
              </a:rPr>
              <a:t>donggu</a:t>
            </a:r>
            <a:endParaRPr lang="ko-KR" altLang="en-US" sz="19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15483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직사각형 9"/>
          <p:cNvSpPr/>
          <p:nvPr/>
        </p:nvSpPr>
        <p:spPr>
          <a:xfrm>
            <a:off x="0" y="-35513"/>
            <a:ext cx="18288000" cy="10322513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/>
              <a:t>Sanggunian - Sertipiko ng paglilipat</a:t>
            </a:r>
            <a:endParaRPr lang="ko-KR" altLang="en-US"/>
          </a:p>
        </p:txBody>
      </p:sp>
      <p:cxnSp>
        <p:nvCxnSpPr>
          <p:cNvPr id="16" name="직선 연결선 15"/>
          <p:cNvCxnSpPr/>
          <p:nvPr/>
        </p:nvCxnSpPr>
        <p:spPr>
          <a:xfrm>
            <a:off x="3095330" y="4229009"/>
            <a:ext cx="6537512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2" name="직사각형 11"/>
          <p:cNvSpPr/>
          <p:nvPr/>
        </p:nvSpPr>
        <p:spPr>
          <a:xfrm>
            <a:off x="2287794" y="2111165"/>
            <a:ext cx="13716000" cy="687689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latinLnBrk="1"/>
            <a:endParaRPr lang="ko-KR" altLang="en-US" sz="2700">
              <a:solidFill>
                <a:prstClr val="black"/>
              </a:solidFill>
              <a:latin typeface="맑은 고딕"/>
              <a:ea typeface="맑은 고딕" panose="020B0503020000020004" pitchFamily="50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1163" y="2284475"/>
            <a:ext cx="7911404" cy="6543344"/>
          </a:xfrm>
          <a:prstGeom prst="rect">
            <a:avLst/>
          </a:prstGeom>
          <a:ln w="76200">
            <a:solidFill>
              <a:schemeClr val="accent3"/>
            </a:solidFill>
          </a:ln>
        </p:spPr>
      </p:pic>
      <p:cxnSp>
        <p:nvCxnSpPr>
          <p:cNvPr id="28" name="직선 연결선 27"/>
          <p:cNvCxnSpPr/>
          <p:nvPr/>
        </p:nvCxnSpPr>
        <p:spPr>
          <a:xfrm>
            <a:off x="2287794" y="2124236"/>
            <a:ext cx="3615846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9" name="직사각형 28"/>
          <p:cNvSpPr/>
          <p:nvPr/>
        </p:nvSpPr>
        <p:spPr>
          <a:xfrm>
            <a:off x="2287794" y="1386524"/>
            <a:ext cx="131575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atinLnBrk="1"/>
            <a:r>
              <a:rPr lang="en-US" altLang="ko-KR" sz="3600" b="1" dirty="0" err="1">
                <a:solidFill>
                  <a:srgbClr val="00B050"/>
                </a:solidFill>
                <a:latin typeface="휴먼엑스포" panose="02030504000101010101" pitchFamily="18" charset="-127"/>
                <a:ea typeface="휴먼엑스포" panose="02030504000101010101" pitchFamily="18" charset="-127"/>
              </a:rPr>
              <a:t>Sanggunian</a:t>
            </a:r>
            <a:r>
              <a:rPr lang="en-US" altLang="ko-KR" sz="3600" b="1" dirty="0">
                <a:solidFill>
                  <a:srgbClr val="00B050"/>
                </a:solidFill>
                <a:latin typeface="휴먼엑스포" panose="02030504000101010101" pitchFamily="18" charset="-127"/>
                <a:ea typeface="휴먼엑스포" panose="02030504000101010101" pitchFamily="18" charset="-127"/>
              </a:rPr>
              <a:t> - </a:t>
            </a:r>
            <a:r>
              <a:rPr lang="en-US" altLang="ko-KR" sz="3600" b="1" dirty="0" err="1">
                <a:solidFill>
                  <a:srgbClr val="00B050"/>
                </a:solidFill>
                <a:latin typeface="휴먼엑스포" panose="02030504000101010101" pitchFamily="18" charset="-127"/>
                <a:ea typeface="휴먼엑스포" panose="02030504000101010101" pitchFamily="18" charset="-127"/>
              </a:rPr>
              <a:t>Sertipiko</a:t>
            </a:r>
            <a:r>
              <a:rPr lang="en-US" altLang="ko-KR" sz="3600" b="1" dirty="0">
                <a:solidFill>
                  <a:srgbClr val="00B050"/>
                </a:solidFill>
                <a:latin typeface="휴먼엑스포" panose="02030504000101010101" pitchFamily="18" charset="-127"/>
                <a:ea typeface="휴먼엑스포" panose="02030504000101010101" pitchFamily="18" charset="-127"/>
              </a:rPr>
              <a:t> ng </a:t>
            </a:r>
            <a:r>
              <a:rPr lang="en-US" altLang="ko-KR" sz="3600" b="1" dirty="0" err="1">
                <a:solidFill>
                  <a:srgbClr val="00B050"/>
                </a:solidFill>
                <a:latin typeface="휴먼엑스포" panose="02030504000101010101" pitchFamily="18" charset="-127"/>
                <a:ea typeface="휴먼엑스포" panose="02030504000101010101" pitchFamily="18" charset="-127"/>
              </a:rPr>
              <a:t>paglilipat</a:t>
            </a:r>
            <a:endParaRPr lang="ko-KR" altLang="en-US" sz="3600" b="1" dirty="0">
              <a:solidFill>
                <a:prstClr val="white"/>
              </a:solidFill>
              <a:latin typeface="휴먼엑스포" panose="02030504000101010101" pitchFamily="18" charset="-127"/>
              <a:ea typeface="휴먼엑스포" panose="02030504000101010101" pitchFamily="18" charset="-127"/>
            </a:endParaRPr>
          </a:p>
        </p:txBody>
      </p:sp>
      <p:sp>
        <p:nvSpPr>
          <p:cNvPr id="3" name="타원 2"/>
          <p:cNvSpPr/>
          <p:nvPr/>
        </p:nvSpPr>
        <p:spPr>
          <a:xfrm>
            <a:off x="8755988" y="6979704"/>
            <a:ext cx="864096" cy="75608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1"/>
            <a:endParaRPr lang="ko-KR" altLang="en-US" sz="2700">
              <a:solidFill>
                <a:prstClr val="white"/>
              </a:solidFill>
              <a:latin typeface="맑은 고딕"/>
              <a:ea typeface="맑은 고딕" panose="020B0503020000020004" pitchFamily="50" charset="-127"/>
            </a:endParaRPr>
          </a:p>
        </p:txBody>
      </p:sp>
      <p:sp>
        <p:nvSpPr>
          <p:cNvPr id="4" name="사각형 설명선 3"/>
          <p:cNvSpPr/>
          <p:nvPr/>
        </p:nvSpPr>
        <p:spPr>
          <a:xfrm>
            <a:off x="8725565" y="5793824"/>
            <a:ext cx="2394123" cy="1010202"/>
          </a:xfrm>
          <a:prstGeom prst="wedgeRectCallout">
            <a:avLst/>
          </a:prstGeom>
          <a:solidFill>
            <a:srgbClr val="F8F8F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1"/>
            <a:r>
              <a:rPr lang="en-US" altLang="ko-KR" sz="1500" dirty="0" err="1">
                <a:solidFill>
                  <a:prstClr val="black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Kinakailangan</a:t>
            </a:r>
            <a:r>
              <a:rPr lang="en-US" altLang="ko-KR" sz="1500" dirty="0">
                <a:solidFill>
                  <a:prstClr val="black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en-US" altLang="ko-KR" sz="1500" dirty="0" err="1">
                <a:solidFill>
                  <a:prstClr val="black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ang</a:t>
            </a:r>
            <a:r>
              <a:rPr lang="en-US" altLang="ko-KR" sz="1500" dirty="0">
                <a:solidFill>
                  <a:prstClr val="black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en-US" altLang="ko-KR" sz="1500" dirty="0" err="1">
                <a:solidFill>
                  <a:prstClr val="black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selyo</a:t>
            </a:r>
            <a:r>
              <a:rPr lang="en-US" altLang="ko-KR" sz="1500" dirty="0">
                <a:solidFill>
                  <a:prstClr val="black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ng transferor</a:t>
            </a:r>
            <a:endParaRPr lang="ko-KR" altLang="en-US" sz="1500" dirty="0">
              <a:solidFill>
                <a:prstClr val="black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pic>
        <p:nvPicPr>
          <p:cNvPr id="15" name="그림 14"/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0564" y="1495127"/>
            <a:ext cx="1610301" cy="53992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3207622" y="1495127"/>
            <a:ext cx="4475456" cy="40011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ko-KR" sz="2000" b="1" dirty="0">
                <a:solidFill>
                  <a:schemeClr val="bg1"/>
                </a:solidFill>
              </a:rPr>
              <a:t>Mas </a:t>
            </a:r>
            <a:r>
              <a:rPr lang="en-US" altLang="ko-KR" sz="2000" b="1" dirty="0" err="1">
                <a:solidFill>
                  <a:schemeClr val="bg1"/>
                </a:solidFill>
              </a:rPr>
              <a:t>magandang</a:t>
            </a:r>
            <a:r>
              <a:rPr lang="en-US" altLang="ko-KR" sz="2000" b="1" dirty="0">
                <a:solidFill>
                  <a:schemeClr val="bg1"/>
                </a:solidFill>
              </a:rPr>
              <a:t> </a:t>
            </a:r>
            <a:r>
              <a:rPr lang="en-US" altLang="ko-KR" sz="2000" b="1" dirty="0" err="1">
                <a:solidFill>
                  <a:schemeClr val="bg1"/>
                </a:solidFill>
              </a:rPr>
              <a:t>pamumuhay</a:t>
            </a:r>
            <a:r>
              <a:rPr lang="en-US" altLang="ko-KR" sz="2000" b="1" dirty="0">
                <a:solidFill>
                  <a:schemeClr val="bg1"/>
                </a:solidFill>
              </a:rPr>
              <a:t> </a:t>
            </a:r>
            <a:r>
              <a:rPr lang="en-US" altLang="ko-KR" sz="2000" b="1" dirty="0" err="1">
                <a:solidFill>
                  <a:schemeClr val="bg1"/>
                </a:solidFill>
              </a:rPr>
              <a:t>sa</a:t>
            </a:r>
            <a:r>
              <a:rPr lang="en-US" altLang="ko-KR" sz="2000" b="1" dirty="0">
                <a:solidFill>
                  <a:schemeClr val="bg1"/>
                </a:solidFill>
              </a:rPr>
              <a:t> </a:t>
            </a:r>
            <a:r>
              <a:rPr lang="en-US" altLang="ko-KR" sz="2000" b="1" dirty="0" err="1">
                <a:solidFill>
                  <a:schemeClr val="bg1"/>
                </a:solidFill>
              </a:rPr>
              <a:t>donggu</a:t>
            </a:r>
            <a:endParaRPr lang="ko-KR" alt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067803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/>
          <p:cNvSpPr/>
          <p:nvPr/>
        </p:nvSpPr>
        <p:spPr>
          <a:xfrm>
            <a:off x="0" y="-35513"/>
            <a:ext cx="18288000" cy="10322513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cxnSp>
        <p:nvCxnSpPr>
          <p:cNvPr id="16" name="직선 연결선 15"/>
          <p:cNvCxnSpPr/>
          <p:nvPr/>
        </p:nvCxnSpPr>
        <p:spPr>
          <a:xfrm>
            <a:off x="3095330" y="4229009"/>
            <a:ext cx="6537512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2" name="직사각형 11"/>
          <p:cNvSpPr/>
          <p:nvPr/>
        </p:nvSpPr>
        <p:spPr>
          <a:xfrm>
            <a:off x="2287794" y="2123390"/>
            <a:ext cx="13716000" cy="687689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latinLnBrk="1"/>
            <a:r>
              <a:rPr lang="en-US" altLang="ko-KR" sz="4500" b="1" dirty="0" err="1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Katibayan</a:t>
            </a:r>
            <a:r>
              <a:rPr lang="en-US" altLang="ko-KR" sz="45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 ng </a:t>
            </a:r>
            <a:r>
              <a:rPr lang="en-US" altLang="ko-KR" sz="4500" b="1" dirty="0" err="1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pagkakakilanlan</a:t>
            </a:r>
            <a:r>
              <a:rPr lang="en-US" altLang="ko-KR" sz="45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 </a:t>
            </a:r>
            <a:r>
              <a:rPr lang="en-US" altLang="ko-KR" sz="4500" b="1" dirty="0" err="1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kapag</a:t>
            </a:r>
            <a:r>
              <a:rPr lang="en-US" altLang="ko-KR" sz="45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 </a:t>
            </a:r>
            <a:r>
              <a:rPr lang="en-US" altLang="ko-KR" sz="4500" b="1" dirty="0" err="1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pumapasok</a:t>
            </a:r>
            <a:r>
              <a:rPr lang="en-US" altLang="ko-KR" sz="45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 </a:t>
            </a:r>
            <a:r>
              <a:rPr lang="en-US" altLang="ko-KR" sz="4500" b="1" dirty="0" err="1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sa</a:t>
            </a:r>
            <a:r>
              <a:rPr lang="en-US" altLang="ko-KR" sz="45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 </a:t>
            </a:r>
            <a:r>
              <a:rPr lang="en-US" altLang="ko-KR" sz="4500" b="1" dirty="0" err="1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mga</a:t>
            </a:r>
            <a:r>
              <a:rPr lang="en-US" altLang="ko-KR" sz="45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 </a:t>
            </a:r>
            <a:r>
              <a:rPr lang="en-US" altLang="ko-KR" sz="4500" b="1" dirty="0" err="1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tanggapan</a:t>
            </a:r>
            <a:r>
              <a:rPr lang="en-US" altLang="ko-KR" sz="45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 ng </a:t>
            </a:r>
            <a:r>
              <a:rPr lang="en-US" altLang="ko-KR" sz="4500" b="1" dirty="0" err="1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gobyerno</a:t>
            </a:r>
            <a:endParaRPr lang="en-US" altLang="ko-KR" sz="4500" b="1" dirty="0">
              <a:solidFill>
                <a:prstClr val="black"/>
              </a:solidFill>
              <a:latin typeface="맑은 고딕"/>
              <a:ea typeface="맑은 고딕" panose="020B0503020000020004" pitchFamily="50" charset="-127"/>
            </a:endParaRPr>
          </a:p>
          <a:p>
            <a:pPr algn="ctr" latinLnBrk="1"/>
            <a:r>
              <a:rPr lang="en-US" altLang="ko-KR" sz="4500" b="1" dirty="0" err="1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Kailangan</a:t>
            </a:r>
            <a:r>
              <a:rPr lang="en-US" altLang="ko-KR" sz="45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 </a:t>
            </a:r>
            <a:r>
              <a:rPr lang="en-US" altLang="ko-KR" sz="4500" b="1" dirty="0" err="1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na</a:t>
            </a:r>
            <a:r>
              <a:rPr lang="en-US" altLang="ko-KR" sz="45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 </a:t>
            </a:r>
            <a:r>
              <a:rPr lang="en-US" altLang="ko-KR" sz="4500" b="1" dirty="0" err="1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dalhin</a:t>
            </a:r>
            <a:r>
              <a:rPr lang="en-US" altLang="ko-KR" sz="45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 </a:t>
            </a:r>
            <a:r>
              <a:rPr lang="en-US" altLang="ko-KR" sz="4500" b="1" dirty="0" err="1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ang</a:t>
            </a:r>
            <a:r>
              <a:rPr lang="en-US" altLang="ko-KR" sz="45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 </a:t>
            </a:r>
            <a:r>
              <a:rPr lang="en-US" altLang="ko-KR" sz="4500" b="1" dirty="0" err="1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iyong</a:t>
            </a:r>
            <a:r>
              <a:rPr lang="en-US" altLang="ko-KR" sz="45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 ID.</a:t>
            </a:r>
          </a:p>
          <a:p>
            <a:pPr algn="ctr" latinLnBrk="1"/>
            <a:r>
              <a:rPr lang="en-US" altLang="ko-KR" sz="45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★Hindi </a:t>
            </a:r>
            <a:r>
              <a:rPr lang="en-US" altLang="ko-KR" sz="4500" b="1" dirty="0" err="1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posible</a:t>
            </a:r>
            <a:r>
              <a:rPr lang="en-US" altLang="ko-KR" sz="45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 </a:t>
            </a:r>
            <a:r>
              <a:rPr lang="en-US" altLang="ko-KR" sz="4500" b="1" dirty="0" err="1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ang</a:t>
            </a:r>
            <a:r>
              <a:rPr lang="en-US" altLang="ko-KR" sz="45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 </a:t>
            </a:r>
            <a:r>
              <a:rPr lang="en-US" altLang="ko-KR" sz="4500" b="1" dirty="0" err="1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pagpaparehistro</a:t>
            </a:r>
            <a:r>
              <a:rPr lang="en-US" altLang="ko-KR" sz="45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 kung </a:t>
            </a:r>
            <a:r>
              <a:rPr lang="en-US" altLang="ko-KR" sz="4500" b="1" dirty="0" err="1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hindi</a:t>
            </a:r>
            <a:r>
              <a:rPr lang="en-US" altLang="ko-KR" sz="45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 </a:t>
            </a:r>
            <a:r>
              <a:rPr lang="en-US" altLang="ko-KR" sz="4500" b="1" dirty="0" err="1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sapat</a:t>
            </a:r>
            <a:r>
              <a:rPr lang="en-US" altLang="ko-KR" sz="45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 </a:t>
            </a:r>
            <a:r>
              <a:rPr lang="en-US" altLang="ko-KR" sz="4500" b="1" dirty="0" err="1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ang</a:t>
            </a:r>
            <a:r>
              <a:rPr lang="en-US" altLang="ko-KR" sz="45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 </a:t>
            </a:r>
            <a:r>
              <a:rPr lang="en-US" altLang="ko-KR" sz="4500" b="1" dirty="0" err="1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mga</a:t>
            </a:r>
            <a:r>
              <a:rPr lang="en-US" altLang="ko-KR" sz="45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 </a:t>
            </a:r>
            <a:r>
              <a:rPr lang="en-US" altLang="ko-KR" sz="4500" b="1" dirty="0" err="1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kinakailangang</a:t>
            </a:r>
            <a:r>
              <a:rPr lang="en-US" altLang="ko-KR" sz="45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 </a:t>
            </a:r>
            <a:r>
              <a:rPr lang="en-US" altLang="ko-KR" sz="4500" b="1" dirty="0" err="1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dokumento</a:t>
            </a:r>
            <a:r>
              <a:rPr lang="en-US" altLang="ko-KR" sz="45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★</a:t>
            </a:r>
          </a:p>
        </p:txBody>
      </p:sp>
      <p:cxnSp>
        <p:nvCxnSpPr>
          <p:cNvPr id="28" name="직선 연결선 27"/>
          <p:cNvCxnSpPr/>
          <p:nvPr/>
        </p:nvCxnSpPr>
        <p:spPr>
          <a:xfrm>
            <a:off x="2287794" y="2111162"/>
            <a:ext cx="3615846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9" name="직사각형 28"/>
          <p:cNvSpPr/>
          <p:nvPr/>
        </p:nvSpPr>
        <p:spPr>
          <a:xfrm>
            <a:off x="2287794" y="1376710"/>
            <a:ext cx="131575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atinLnBrk="1"/>
            <a:r>
              <a:rPr lang="en-US" altLang="ko-KR" sz="3600" b="1" dirty="0" err="1">
                <a:solidFill>
                  <a:srgbClr val="00B050"/>
                </a:solidFill>
                <a:latin typeface="휴먼엑스포" panose="02030504000101010101" pitchFamily="18" charset="-127"/>
                <a:ea typeface="휴먼엑스포" panose="02030504000101010101" pitchFamily="18" charset="-127"/>
              </a:rPr>
              <a:t>Isang</a:t>
            </a:r>
            <a:r>
              <a:rPr lang="en-US" altLang="ko-KR" sz="3600" b="1" dirty="0">
                <a:solidFill>
                  <a:srgbClr val="00B050"/>
                </a:solidFill>
                <a:latin typeface="휴먼엑스포" panose="02030504000101010101" pitchFamily="18" charset="-127"/>
                <a:ea typeface="휴먼엑스포" panose="02030504000101010101" pitchFamily="18" charset="-127"/>
              </a:rPr>
              <a:t> </a:t>
            </a:r>
            <a:r>
              <a:rPr lang="en-US" altLang="ko-KR" sz="3600" b="1" dirty="0" err="1">
                <a:solidFill>
                  <a:srgbClr val="00B050"/>
                </a:solidFill>
                <a:latin typeface="휴먼엑스포" panose="02030504000101010101" pitchFamily="18" charset="-127"/>
                <a:ea typeface="휴먼엑스포" panose="02030504000101010101" pitchFamily="18" charset="-127"/>
              </a:rPr>
              <a:t>Payong</a:t>
            </a:r>
            <a:r>
              <a:rPr lang="en-US" altLang="ko-KR" sz="3600" b="1" dirty="0">
                <a:solidFill>
                  <a:srgbClr val="00B050"/>
                </a:solidFill>
                <a:latin typeface="휴먼엑스포" panose="02030504000101010101" pitchFamily="18" charset="-127"/>
                <a:ea typeface="휴먼엑스포" panose="02030504000101010101" pitchFamily="18" charset="-127"/>
              </a:rPr>
              <a:t> </a:t>
            </a:r>
            <a:r>
              <a:rPr lang="en-US" altLang="ko-KR" sz="3600" b="1" dirty="0" err="1">
                <a:solidFill>
                  <a:srgbClr val="00B050"/>
                </a:solidFill>
                <a:latin typeface="휴먼엑스포" panose="02030504000101010101" pitchFamily="18" charset="-127"/>
                <a:ea typeface="휴먼엑스포" panose="02030504000101010101" pitchFamily="18" charset="-127"/>
              </a:rPr>
              <a:t>salita</a:t>
            </a:r>
            <a:r>
              <a:rPr lang="en-US" altLang="ko-KR" sz="3600" b="1" dirty="0">
                <a:solidFill>
                  <a:srgbClr val="00B050"/>
                </a:solidFill>
                <a:latin typeface="휴먼엑스포" panose="02030504000101010101" pitchFamily="18" charset="-127"/>
                <a:ea typeface="휴먼엑스포" panose="02030504000101010101" pitchFamily="18" charset="-127"/>
              </a:rPr>
              <a:t>…</a:t>
            </a:r>
            <a:endParaRPr lang="ko-KR" altLang="en-US" sz="3600" b="1" dirty="0">
              <a:solidFill>
                <a:prstClr val="white"/>
              </a:solidFill>
              <a:latin typeface="휴먼엑스포" panose="02030504000101010101" pitchFamily="18" charset="-127"/>
              <a:ea typeface="휴먼엑스포" panose="02030504000101010101" pitchFamily="18" charset="-127"/>
            </a:endParaRPr>
          </a:p>
        </p:txBody>
      </p:sp>
      <p:pic>
        <p:nvPicPr>
          <p:cNvPr id="15" name="그림 14"/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0564" y="1495127"/>
            <a:ext cx="1610301" cy="5399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869933" y="1447996"/>
            <a:ext cx="5150834" cy="44627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ko-KR" sz="2300" b="1" dirty="0">
                <a:solidFill>
                  <a:schemeClr val="bg1"/>
                </a:solidFill>
              </a:rPr>
              <a:t>Mas </a:t>
            </a:r>
            <a:r>
              <a:rPr lang="en-US" altLang="ko-KR" sz="2300" b="1" dirty="0" err="1">
                <a:solidFill>
                  <a:schemeClr val="bg1"/>
                </a:solidFill>
              </a:rPr>
              <a:t>magandang</a:t>
            </a:r>
            <a:r>
              <a:rPr lang="en-US" altLang="ko-KR" sz="2300" b="1" dirty="0">
                <a:solidFill>
                  <a:schemeClr val="bg1"/>
                </a:solidFill>
              </a:rPr>
              <a:t> </a:t>
            </a:r>
            <a:r>
              <a:rPr lang="en-US" altLang="ko-KR" sz="2300" b="1" dirty="0" err="1">
                <a:solidFill>
                  <a:schemeClr val="bg1"/>
                </a:solidFill>
              </a:rPr>
              <a:t>pamumuhay</a:t>
            </a:r>
            <a:r>
              <a:rPr lang="en-US" altLang="ko-KR" sz="2300" b="1" dirty="0">
                <a:solidFill>
                  <a:schemeClr val="bg1"/>
                </a:solidFill>
              </a:rPr>
              <a:t> </a:t>
            </a:r>
            <a:r>
              <a:rPr lang="en-US" altLang="ko-KR" sz="2300" b="1" dirty="0" err="1">
                <a:solidFill>
                  <a:schemeClr val="bg1"/>
                </a:solidFill>
              </a:rPr>
              <a:t>sa</a:t>
            </a:r>
            <a:r>
              <a:rPr lang="en-US" altLang="ko-KR" sz="2300" b="1" dirty="0">
                <a:solidFill>
                  <a:schemeClr val="bg1"/>
                </a:solidFill>
              </a:rPr>
              <a:t> </a:t>
            </a:r>
            <a:r>
              <a:rPr lang="en-US" altLang="ko-KR" sz="2300" b="1" dirty="0" err="1">
                <a:solidFill>
                  <a:schemeClr val="bg1"/>
                </a:solidFill>
              </a:rPr>
              <a:t>Donggu</a:t>
            </a:r>
            <a:endParaRPr lang="ko-KR" altLang="en-US" sz="23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20072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" name="그룹 1018"/>
          <p:cNvGrpSpPr/>
          <p:nvPr/>
        </p:nvGrpSpPr>
        <p:grpSpPr>
          <a:xfrm>
            <a:off x="-165062" y="570295"/>
            <a:ext cx="18947457" cy="9831005"/>
            <a:chOff x="-356981" y="-436295"/>
            <a:chExt cx="18947457" cy="1085982"/>
          </a:xfrm>
        </p:grpSpPr>
        <p:pic>
          <p:nvPicPr>
            <p:cNvPr id="85" name="Object 65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356981" y="-436295"/>
              <a:ext cx="18947457" cy="1085982"/>
            </a:xfrm>
            <a:prstGeom prst="rect">
              <a:avLst/>
            </a:prstGeom>
          </p:spPr>
        </p:pic>
      </p:grpSp>
      <p:grpSp>
        <p:nvGrpSpPr>
          <p:cNvPr id="1001" name="그룹 1001"/>
          <p:cNvGrpSpPr/>
          <p:nvPr/>
        </p:nvGrpSpPr>
        <p:grpSpPr>
          <a:xfrm>
            <a:off x="-381260" y="5689108"/>
            <a:ext cx="19124136" cy="3741838"/>
            <a:chOff x="-716886" y="5705781"/>
            <a:chExt cx="19124136" cy="3741838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-716886" y="5705781"/>
              <a:ext cx="19124136" cy="3741838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-356981" y="5652239"/>
            <a:ext cx="19158040" cy="60946"/>
            <a:chOff x="-1105665" y="5705781"/>
            <a:chExt cx="19629475" cy="21429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-1105665" y="5705781"/>
              <a:ext cx="19629475" cy="21429"/>
            </a:xfrm>
            <a:prstGeom prst="rect">
              <a:avLst/>
            </a:prstGeom>
          </p:spPr>
        </p:pic>
      </p:grpSp>
      <p:pic>
        <p:nvPicPr>
          <p:cNvPr id="10" name="Object 9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171378" y="1005387"/>
            <a:ext cx="11629889" cy="2188575"/>
          </a:xfrm>
          <a:prstGeom prst="rect">
            <a:avLst/>
          </a:prstGeom>
        </p:spPr>
      </p:pic>
      <p:grpSp>
        <p:nvGrpSpPr>
          <p:cNvPr id="1003" name="그룹 1003"/>
          <p:cNvGrpSpPr/>
          <p:nvPr/>
        </p:nvGrpSpPr>
        <p:grpSpPr>
          <a:xfrm>
            <a:off x="13222932" y="1083342"/>
            <a:ext cx="5367544" cy="606530"/>
            <a:chOff x="13222932" y="1083342"/>
            <a:chExt cx="3167544" cy="606530"/>
          </a:xfrm>
        </p:grpSpPr>
        <p:pic>
          <p:nvPicPr>
            <p:cNvPr id="13" name="Object 12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678749" y="819666"/>
              <a:ext cx="6335088" cy="1213059"/>
            </a:xfrm>
            <a:prstGeom prst="rect">
              <a:avLst/>
            </a:prstGeom>
          </p:spPr>
        </p:pic>
        <p:pic>
          <p:nvPicPr>
            <p:cNvPr id="14" name="Object 13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3222932" y="1083342"/>
              <a:ext cx="3167544" cy="606530"/>
            </a:xfrm>
            <a:prstGeom prst="rect">
              <a:avLst/>
            </a:prstGeom>
          </p:spPr>
        </p:pic>
      </p:grpSp>
      <p:grpSp>
        <p:nvGrpSpPr>
          <p:cNvPr id="1004" name="그룹 1004"/>
          <p:cNvGrpSpPr/>
          <p:nvPr/>
        </p:nvGrpSpPr>
        <p:grpSpPr>
          <a:xfrm>
            <a:off x="9840859" y="6406744"/>
            <a:ext cx="2220309" cy="2805887"/>
            <a:chOff x="9840857" y="6406742"/>
            <a:chExt cx="2220309" cy="2805887"/>
          </a:xfrm>
        </p:grpSpPr>
        <p:grpSp>
          <p:nvGrpSpPr>
            <p:cNvPr id="1005" name="그룹 1005"/>
            <p:cNvGrpSpPr/>
            <p:nvPr/>
          </p:nvGrpSpPr>
          <p:grpSpPr>
            <a:xfrm>
              <a:off x="9840857" y="6406742"/>
              <a:ext cx="2220309" cy="2216409"/>
              <a:chOff x="9840857" y="6406742"/>
              <a:chExt cx="2220309" cy="2216409"/>
            </a:xfrm>
          </p:grpSpPr>
          <p:pic>
            <p:nvPicPr>
              <p:cNvPr id="21" name="Object 20"/>
              <p:cNvPicPr>
                <a:picLocks noChangeAspect="1"/>
              </p:cNvPicPr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9840857" y="6406742"/>
                <a:ext cx="2220309" cy="2216409"/>
              </a:xfrm>
              <a:prstGeom prst="rect">
                <a:avLst/>
              </a:prstGeom>
            </p:spPr>
          </p:pic>
        </p:grpSp>
        <p:grpSp>
          <p:nvGrpSpPr>
            <p:cNvPr id="1006" name="그룹 1006"/>
            <p:cNvGrpSpPr/>
            <p:nvPr/>
          </p:nvGrpSpPr>
          <p:grpSpPr>
            <a:xfrm>
              <a:off x="10759935" y="8423150"/>
              <a:ext cx="382154" cy="382154"/>
              <a:chOff x="10759935" y="8423150"/>
              <a:chExt cx="382154" cy="382154"/>
            </a:xfrm>
          </p:grpSpPr>
          <p:grpSp>
            <p:nvGrpSpPr>
              <p:cNvPr id="1007" name="그룹 1007"/>
              <p:cNvGrpSpPr/>
              <p:nvPr/>
            </p:nvGrpSpPr>
            <p:grpSpPr>
              <a:xfrm>
                <a:off x="10759935" y="8423150"/>
                <a:ext cx="382154" cy="382154"/>
                <a:chOff x="10759935" y="8423150"/>
                <a:chExt cx="382154" cy="382154"/>
              </a:xfrm>
            </p:grpSpPr>
            <p:pic>
              <p:nvPicPr>
                <p:cNvPr id="25" name="Object 24"/>
                <p:cNvPicPr>
                  <a:picLocks noChangeAspect="1"/>
                </p:cNvPicPr>
                <p:nvPr/>
              </p:nvPicPr>
              <p:blipFill>
                <a:blip r:embed="rId9" cstate="print"/>
                <a:stretch>
                  <a:fillRect/>
                </a:stretch>
              </p:blipFill>
              <p:spPr>
                <a:xfrm>
                  <a:off x="10759935" y="8423150"/>
                  <a:ext cx="382154" cy="382154"/>
                </a:xfrm>
                <a:prstGeom prst="rect">
                  <a:avLst/>
                </a:prstGeom>
              </p:spPr>
            </p:pic>
          </p:grpSp>
          <p:pic>
            <p:nvPicPr>
              <p:cNvPr id="27" name="Object 26"/>
              <p:cNvPicPr>
                <a:picLocks noChangeAspect="1"/>
              </p:cNvPicPr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10697026" y="8408530"/>
                <a:ext cx="557820" cy="465696"/>
              </a:xfrm>
              <a:prstGeom prst="rect">
                <a:avLst/>
              </a:prstGeom>
            </p:spPr>
          </p:pic>
        </p:grpSp>
        <p:pic>
          <p:nvPicPr>
            <p:cNvPr id="29" name="Object 28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601402" y="8759535"/>
              <a:ext cx="2381258" cy="666830"/>
            </a:xfrm>
            <a:prstGeom prst="rect">
              <a:avLst/>
            </a:prstGeom>
          </p:spPr>
        </p:pic>
      </p:grpSp>
      <p:grpSp>
        <p:nvGrpSpPr>
          <p:cNvPr id="1008" name="그룹 1008"/>
          <p:cNvGrpSpPr/>
          <p:nvPr/>
        </p:nvGrpSpPr>
        <p:grpSpPr>
          <a:xfrm>
            <a:off x="12560591" y="6406744"/>
            <a:ext cx="2220309" cy="2805887"/>
            <a:chOff x="12560589" y="6406742"/>
            <a:chExt cx="2220309" cy="2805887"/>
          </a:xfrm>
        </p:grpSpPr>
        <p:grpSp>
          <p:nvGrpSpPr>
            <p:cNvPr id="1009" name="그룹 1009"/>
            <p:cNvGrpSpPr/>
            <p:nvPr/>
          </p:nvGrpSpPr>
          <p:grpSpPr>
            <a:xfrm>
              <a:off x="12560589" y="6406742"/>
              <a:ext cx="2220309" cy="2216409"/>
              <a:chOff x="12560589" y="6406742"/>
              <a:chExt cx="2220309" cy="2216409"/>
            </a:xfrm>
          </p:grpSpPr>
          <p:pic>
            <p:nvPicPr>
              <p:cNvPr id="33" name="Object 32"/>
              <p:cNvPicPr>
                <a:picLocks noChangeAspect="1"/>
              </p:cNvPicPr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12560589" y="6406742"/>
                <a:ext cx="2220309" cy="2216409"/>
              </a:xfrm>
              <a:prstGeom prst="rect">
                <a:avLst/>
              </a:prstGeom>
            </p:spPr>
          </p:pic>
        </p:grpSp>
        <p:grpSp>
          <p:nvGrpSpPr>
            <p:cNvPr id="1010" name="그룹 1010"/>
            <p:cNvGrpSpPr/>
            <p:nvPr/>
          </p:nvGrpSpPr>
          <p:grpSpPr>
            <a:xfrm>
              <a:off x="13499845" y="8423150"/>
              <a:ext cx="382154" cy="382154"/>
              <a:chOff x="13499845" y="8423150"/>
              <a:chExt cx="382154" cy="382154"/>
            </a:xfrm>
          </p:grpSpPr>
          <p:grpSp>
            <p:nvGrpSpPr>
              <p:cNvPr id="1011" name="그룹 1011"/>
              <p:cNvGrpSpPr/>
              <p:nvPr/>
            </p:nvGrpSpPr>
            <p:grpSpPr>
              <a:xfrm>
                <a:off x="13499845" y="8423150"/>
                <a:ext cx="382154" cy="382154"/>
                <a:chOff x="13499845" y="8423150"/>
                <a:chExt cx="382154" cy="382154"/>
              </a:xfrm>
            </p:grpSpPr>
            <p:pic>
              <p:nvPicPr>
                <p:cNvPr id="37" name="Object 36"/>
                <p:cNvPicPr>
                  <a:picLocks noChangeAspect="1"/>
                </p:cNvPicPr>
                <p:nvPr/>
              </p:nvPicPr>
              <p:blipFill>
                <a:blip r:embed="rId9" cstate="print"/>
                <a:stretch>
                  <a:fillRect/>
                </a:stretch>
              </p:blipFill>
              <p:spPr>
                <a:xfrm>
                  <a:off x="13499845" y="8423150"/>
                  <a:ext cx="382154" cy="382154"/>
                </a:xfrm>
                <a:prstGeom prst="rect">
                  <a:avLst/>
                </a:prstGeom>
              </p:spPr>
            </p:pic>
          </p:grpSp>
          <p:pic>
            <p:nvPicPr>
              <p:cNvPr id="39" name="Object 38"/>
              <p:cNvPicPr>
                <a:picLocks noChangeAspect="1"/>
              </p:cNvPicPr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13448834" y="8408526"/>
                <a:ext cx="555905" cy="465696"/>
              </a:xfrm>
              <a:prstGeom prst="rect">
                <a:avLst/>
              </a:prstGeom>
            </p:spPr>
          </p:pic>
        </p:grpSp>
        <p:pic>
          <p:nvPicPr>
            <p:cNvPr id="41" name="Object 40"/>
            <p:cNvPicPr>
              <a:picLocks noChangeAspect="1"/>
            </p:cNvPicPr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2681993" y="8786802"/>
              <a:ext cx="2040582" cy="642954"/>
            </a:xfrm>
            <a:prstGeom prst="rect">
              <a:avLst/>
            </a:prstGeom>
          </p:spPr>
        </p:pic>
      </p:grpSp>
      <p:grpSp>
        <p:nvGrpSpPr>
          <p:cNvPr id="1012" name="그룹 1012"/>
          <p:cNvGrpSpPr/>
          <p:nvPr/>
        </p:nvGrpSpPr>
        <p:grpSpPr>
          <a:xfrm>
            <a:off x="15280321" y="6406742"/>
            <a:ext cx="2220309" cy="2805887"/>
            <a:chOff x="15280321" y="6406742"/>
            <a:chExt cx="2220309" cy="2805887"/>
          </a:xfrm>
        </p:grpSpPr>
        <p:grpSp>
          <p:nvGrpSpPr>
            <p:cNvPr id="1013" name="그룹 1013"/>
            <p:cNvGrpSpPr/>
            <p:nvPr/>
          </p:nvGrpSpPr>
          <p:grpSpPr>
            <a:xfrm>
              <a:off x="15280321" y="6406742"/>
              <a:ext cx="2220309" cy="2216409"/>
              <a:chOff x="15280321" y="6406742"/>
              <a:chExt cx="2220309" cy="2216409"/>
            </a:xfrm>
          </p:grpSpPr>
          <p:pic>
            <p:nvPicPr>
              <p:cNvPr id="45" name="Object 44"/>
              <p:cNvPicPr>
                <a:picLocks noChangeAspect="1"/>
              </p:cNvPicPr>
              <p:nvPr/>
            </p:nvPicPr>
            <p:blipFill>
              <a:blip r:embed="rId15" cstate="print"/>
              <a:stretch>
                <a:fillRect/>
              </a:stretch>
            </p:blipFill>
            <p:spPr>
              <a:xfrm>
                <a:off x="15280321" y="6406742"/>
                <a:ext cx="2220309" cy="2216409"/>
              </a:xfrm>
              <a:prstGeom prst="rect">
                <a:avLst/>
              </a:prstGeom>
            </p:spPr>
          </p:pic>
        </p:grpSp>
        <p:grpSp>
          <p:nvGrpSpPr>
            <p:cNvPr id="1014" name="그룹 1014"/>
            <p:cNvGrpSpPr/>
            <p:nvPr/>
          </p:nvGrpSpPr>
          <p:grpSpPr>
            <a:xfrm>
              <a:off x="16199399" y="8423150"/>
              <a:ext cx="382154" cy="382154"/>
              <a:chOff x="16199399" y="8423150"/>
              <a:chExt cx="382154" cy="382154"/>
            </a:xfrm>
          </p:grpSpPr>
          <p:grpSp>
            <p:nvGrpSpPr>
              <p:cNvPr id="1015" name="그룹 1015"/>
              <p:cNvGrpSpPr/>
              <p:nvPr/>
            </p:nvGrpSpPr>
            <p:grpSpPr>
              <a:xfrm>
                <a:off x="16199399" y="8423150"/>
                <a:ext cx="382154" cy="382154"/>
                <a:chOff x="16199399" y="8423150"/>
                <a:chExt cx="382154" cy="382154"/>
              </a:xfrm>
            </p:grpSpPr>
            <p:pic>
              <p:nvPicPr>
                <p:cNvPr id="49" name="Object 48"/>
                <p:cNvPicPr>
                  <a:picLocks noChangeAspect="1"/>
                </p:cNvPicPr>
                <p:nvPr/>
              </p:nvPicPr>
              <p:blipFill>
                <a:blip r:embed="rId9" cstate="print"/>
                <a:stretch>
                  <a:fillRect/>
                </a:stretch>
              </p:blipFill>
              <p:spPr>
                <a:xfrm>
                  <a:off x="16199399" y="8423150"/>
                  <a:ext cx="382154" cy="382154"/>
                </a:xfrm>
                <a:prstGeom prst="rect">
                  <a:avLst/>
                </a:prstGeom>
              </p:spPr>
            </p:pic>
          </p:grpSp>
          <p:pic>
            <p:nvPicPr>
              <p:cNvPr id="51" name="Object 50"/>
              <p:cNvPicPr>
                <a:picLocks noChangeAspect="1"/>
              </p:cNvPicPr>
              <p:nvPr/>
            </p:nvPicPr>
            <p:blipFill>
              <a:blip r:embed="rId16" cstate="print"/>
              <a:stretch>
                <a:fillRect/>
              </a:stretch>
            </p:blipFill>
            <p:spPr>
              <a:xfrm>
                <a:off x="16150802" y="8408526"/>
                <a:ext cx="553762" cy="465696"/>
              </a:xfrm>
              <a:prstGeom prst="rect">
                <a:avLst/>
              </a:prstGeom>
            </p:spPr>
          </p:pic>
        </p:grpSp>
        <p:pic>
          <p:nvPicPr>
            <p:cNvPr id="53" name="Object 52"/>
            <p:cNvPicPr>
              <a:picLocks noChangeAspect="1"/>
            </p:cNvPicPr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5277469" y="8786802"/>
              <a:ext cx="2153944" cy="642954"/>
            </a:xfrm>
            <a:prstGeom prst="rect">
              <a:avLst/>
            </a:prstGeom>
          </p:spPr>
        </p:pic>
      </p:grpSp>
      <p:grpSp>
        <p:nvGrpSpPr>
          <p:cNvPr id="1016" name="그룹 1016"/>
          <p:cNvGrpSpPr/>
          <p:nvPr/>
        </p:nvGrpSpPr>
        <p:grpSpPr>
          <a:xfrm>
            <a:off x="881221" y="3792857"/>
            <a:ext cx="8261636" cy="5649890"/>
            <a:chOff x="881221" y="3792857"/>
            <a:chExt cx="8261636" cy="5649890"/>
          </a:xfrm>
        </p:grpSpPr>
        <p:pic>
          <p:nvPicPr>
            <p:cNvPr id="56" name="Object 55"/>
            <p:cNvPicPr>
              <a:picLocks noChangeAspect="1"/>
            </p:cNvPicPr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881221" y="3792857"/>
              <a:ext cx="8261636" cy="5649890"/>
            </a:xfrm>
            <a:prstGeom prst="rect">
              <a:avLst/>
            </a:prstGeom>
          </p:spPr>
        </p:pic>
      </p:grpSp>
      <p:grpSp>
        <p:nvGrpSpPr>
          <p:cNvPr id="1017" name="그룹 1017"/>
          <p:cNvGrpSpPr/>
          <p:nvPr/>
        </p:nvGrpSpPr>
        <p:grpSpPr>
          <a:xfrm>
            <a:off x="-583552" y="9442747"/>
            <a:ext cx="19452819" cy="21429"/>
            <a:chOff x="-583552" y="9442747"/>
            <a:chExt cx="19452819" cy="21429"/>
          </a:xfrm>
        </p:grpSpPr>
        <p:pic>
          <p:nvPicPr>
            <p:cNvPr id="59" name="Object 58"/>
            <p:cNvPicPr>
              <a:picLocks noChangeAspect="1"/>
            </p:cNvPicPr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-583552" y="9442747"/>
              <a:ext cx="19452819" cy="21429"/>
            </a:xfrm>
            <a:prstGeom prst="rect">
              <a:avLst/>
            </a:prstGeom>
          </p:spPr>
        </p:pic>
      </p:grpSp>
      <p:grpSp>
        <p:nvGrpSpPr>
          <p:cNvPr id="1018" name="그룹 1018"/>
          <p:cNvGrpSpPr/>
          <p:nvPr/>
        </p:nvGrpSpPr>
        <p:grpSpPr>
          <a:xfrm>
            <a:off x="-461563" y="3771431"/>
            <a:ext cx="19452819" cy="21429"/>
            <a:chOff x="-461563" y="3771429"/>
            <a:chExt cx="19452819" cy="21429"/>
          </a:xfrm>
        </p:grpSpPr>
        <p:pic>
          <p:nvPicPr>
            <p:cNvPr id="62" name="Object 61"/>
            <p:cNvPicPr>
              <a:picLocks noChangeAspect="1"/>
            </p:cNvPicPr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-461563" y="3771429"/>
              <a:ext cx="19452819" cy="21429"/>
            </a:xfrm>
            <a:prstGeom prst="rect">
              <a:avLst/>
            </a:prstGeom>
          </p:spPr>
        </p:pic>
      </p:grpSp>
      <p:grpSp>
        <p:nvGrpSpPr>
          <p:cNvPr id="1019" name="그룹 1019"/>
          <p:cNvGrpSpPr/>
          <p:nvPr/>
        </p:nvGrpSpPr>
        <p:grpSpPr>
          <a:xfrm>
            <a:off x="6295591" y="6617754"/>
            <a:ext cx="5677869" cy="21429"/>
            <a:chOff x="6295589" y="6617752"/>
            <a:chExt cx="5677869" cy="21429"/>
          </a:xfrm>
        </p:grpSpPr>
        <p:pic>
          <p:nvPicPr>
            <p:cNvPr id="65" name="Object 64"/>
            <p:cNvPicPr>
              <a:picLocks noChangeAspect="1"/>
            </p:cNvPicPr>
            <p:nvPr/>
          </p:nvPicPr>
          <p:blipFill>
            <a:blip r:embed="rId20" cstate="print"/>
            <a:stretch>
              <a:fillRect/>
            </a:stretch>
          </p:blipFill>
          <p:spPr>
            <a:xfrm rot="5400000">
              <a:off x="6295589" y="6617752"/>
              <a:ext cx="5677869" cy="21429"/>
            </a:xfrm>
            <a:prstGeom prst="rect">
              <a:avLst/>
            </a:prstGeom>
          </p:spPr>
        </p:pic>
      </p:grpSp>
      <p:grpSp>
        <p:nvGrpSpPr>
          <p:cNvPr id="1020" name="그룹 1020"/>
          <p:cNvGrpSpPr/>
          <p:nvPr/>
        </p:nvGrpSpPr>
        <p:grpSpPr>
          <a:xfrm>
            <a:off x="-1956523" y="6617752"/>
            <a:ext cx="5677869" cy="21429"/>
            <a:chOff x="-1956523" y="6617752"/>
            <a:chExt cx="5677869" cy="21429"/>
          </a:xfrm>
        </p:grpSpPr>
        <p:pic>
          <p:nvPicPr>
            <p:cNvPr id="68" name="Object 67"/>
            <p:cNvPicPr>
              <a:picLocks noChangeAspect="1"/>
            </p:cNvPicPr>
            <p:nvPr/>
          </p:nvPicPr>
          <p:blipFill>
            <a:blip r:embed="rId20" cstate="print"/>
            <a:stretch>
              <a:fillRect/>
            </a:stretch>
          </p:blipFill>
          <p:spPr>
            <a:xfrm rot="5400000">
              <a:off x="-1956523" y="6617752"/>
              <a:ext cx="5677869" cy="21429"/>
            </a:xfrm>
            <a:prstGeom prst="rect">
              <a:avLst/>
            </a:prstGeom>
          </p:spPr>
        </p:pic>
      </p:grpSp>
      <p:pic>
        <p:nvPicPr>
          <p:cNvPr id="70" name="Object 69"/>
          <p:cNvPicPr>
            <a:picLocks noChangeAspect="1"/>
          </p:cNvPicPr>
          <p:nvPr/>
        </p:nvPicPr>
        <p:blipFill>
          <a:blip r:embed="rId21" cstate="print"/>
          <a:stretch>
            <a:fillRect/>
          </a:stretch>
        </p:blipFill>
        <p:spPr>
          <a:xfrm>
            <a:off x="9744222" y="5819239"/>
            <a:ext cx="2352749" cy="693368"/>
          </a:xfrm>
          <a:prstGeom prst="rect">
            <a:avLst/>
          </a:prstGeom>
        </p:spPr>
      </p:pic>
      <p:pic>
        <p:nvPicPr>
          <p:cNvPr id="71" name="Object 70"/>
          <p:cNvPicPr>
            <a:picLocks noChangeAspect="1"/>
          </p:cNvPicPr>
          <p:nvPr/>
        </p:nvPicPr>
        <p:blipFill>
          <a:blip r:embed="rId22" cstate="print"/>
          <a:stretch>
            <a:fillRect/>
          </a:stretch>
        </p:blipFill>
        <p:spPr>
          <a:xfrm>
            <a:off x="12633521" y="118298"/>
            <a:ext cx="6362728" cy="476024"/>
          </a:xfrm>
          <a:prstGeom prst="rect">
            <a:avLst/>
          </a:prstGeom>
        </p:spPr>
      </p:pic>
      <p:pic>
        <p:nvPicPr>
          <p:cNvPr id="72" name="Object 71"/>
          <p:cNvPicPr>
            <a:picLocks noChangeAspect="1"/>
          </p:cNvPicPr>
          <p:nvPr/>
        </p:nvPicPr>
        <p:blipFill>
          <a:blip r:embed="rId23" cstate="print"/>
          <a:stretch>
            <a:fillRect/>
          </a:stretch>
        </p:blipFill>
        <p:spPr>
          <a:xfrm>
            <a:off x="831699" y="166498"/>
            <a:ext cx="1948947" cy="427128"/>
          </a:xfrm>
          <a:prstGeom prst="rect">
            <a:avLst/>
          </a:prstGeom>
        </p:spPr>
      </p:pic>
      <p:grpSp>
        <p:nvGrpSpPr>
          <p:cNvPr id="1021" name="그룹 1021"/>
          <p:cNvGrpSpPr/>
          <p:nvPr/>
        </p:nvGrpSpPr>
        <p:grpSpPr>
          <a:xfrm>
            <a:off x="-461563" y="649687"/>
            <a:ext cx="19452819" cy="21429"/>
            <a:chOff x="-461563" y="649687"/>
            <a:chExt cx="19452819" cy="21429"/>
          </a:xfrm>
        </p:grpSpPr>
        <p:pic>
          <p:nvPicPr>
            <p:cNvPr id="74" name="Object 73"/>
            <p:cNvPicPr>
              <a:picLocks noChangeAspect="1"/>
            </p:cNvPicPr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-461563" y="649687"/>
              <a:ext cx="19452819" cy="21429"/>
            </a:xfrm>
            <a:prstGeom prst="rect">
              <a:avLst/>
            </a:prstGeom>
          </p:spPr>
        </p:pic>
      </p:grpSp>
      <p:pic>
        <p:nvPicPr>
          <p:cNvPr id="76" name="Object 75"/>
          <p:cNvPicPr>
            <a:picLocks noChangeAspect="1"/>
          </p:cNvPicPr>
          <p:nvPr/>
        </p:nvPicPr>
        <p:blipFill>
          <a:blip r:embed="rId25" cstate="print"/>
          <a:stretch>
            <a:fillRect/>
          </a:stretch>
        </p:blipFill>
        <p:spPr>
          <a:xfrm>
            <a:off x="4561099" y="48658"/>
            <a:ext cx="8055948" cy="627576"/>
          </a:xfrm>
          <a:prstGeom prst="rect">
            <a:avLst/>
          </a:prstGeom>
        </p:spPr>
      </p:pic>
      <p:grpSp>
        <p:nvGrpSpPr>
          <p:cNvPr id="1022" name="그룹 1022"/>
          <p:cNvGrpSpPr/>
          <p:nvPr/>
        </p:nvGrpSpPr>
        <p:grpSpPr>
          <a:xfrm>
            <a:off x="-356981" y="-436295"/>
            <a:ext cx="18947457" cy="1085982"/>
            <a:chOff x="-356981" y="-436295"/>
            <a:chExt cx="18947457" cy="1085982"/>
          </a:xfrm>
        </p:grpSpPr>
        <p:pic>
          <p:nvPicPr>
            <p:cNvPr id="78" name="Object 77"/>
            <p:cNvPicPr>
              <a:picLocks noChangeAspect="1"/>
            </p:cNvPicPr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-356981" y="-436295"/>
              <a:ext cx="18947457" cy="1085982"/>
            </a:xfrm>
            <a:prstGeom prst="rect">
              <a:avLst/>
            </a:prstGeom>
          </p:spPr>
        </p:pic>
      </p:grpSp>
      <p:pic>
        <p:nvPicPr>
          <p:cNvPr id="80" name="Object 79"/>
          <p:cNvPicPr>
            <a:picLocks noChangeAspect="1"/>
          </p:cNvPicPr>
          <p:nvPr/>
        </p:nvPicPr>
        <p:blipFill>
          <a:blip r:embed="rId27" cstate="print"/>
          <a:stretch>
            <a:fillRect/>
          </a:stretch>
        </p:blipFill>
        <p:spPr>
          <a:xfrm>
            <a:off x="13020611" y="118298"/>
            <a:ext cx="5604243" cy="504595"/>
          </a:xfrm>
          <a:prstGeom prst="rect">
            <a:avLst/>
          </a:prstGeom>
        </p:spPr>
      </p:pic>
      <p:pic>
        <p:nvPicPr>
          <p:cNvPr id="81" name="Object 80"/>
          <p:cNvPicPr>
            <a:picLocks noChangeAspect="1"/>
          </p:cNvPicPr>
          <p:nvPr/>
        </p:nvPicPr>
        <p:blipFill>
          <a:blip r:embed="rId28" cstate="print"/>
          <a:stretch>
            <a:fillRect/>
          </a:stretch>
        </p:blipFill>
        <p:spPr>
          <a:xfrm>
            <a:off x="822175" y="149994"/>
            <a:ext cx="1853795" cy="443633"/>
          </a:xfrm>
          <a:prstGeom prst="rect">
            <a:avLst/>
          </a:prstGeom>
        </p:spPr>
      </p:pic>
      <p:grpSp>
        <p:nvGrpSpPr>
          <p:cNvPr id="1023" name="그룹 1023"/>
          <p:cNvGrpSpPr/>
          <p:nvPr/>
        </p:nvGrpSpPr>
        <p:grpSpPr>
          <a:xfrm>
            <a:off x="2883379" y="68812"/>
            <a:ext cx="1158428" cy="21429"/>
            <a:chOff x="2883379" y="68812"/>
            <a:chExt cx="1158428" cy="21429"/>
          </a:xfrm>
        </p:grpSpPr>
        <p:pic>
          <p:nvPicPr>
            <p:cNvPr id="83" name="Object 82"/>
            <p:cNvPicPr>
              <a:picLocks noChangeAspect="1"/>
            </p:cNvPicPr>
            <p:nvPr/>
          </p:nvPicPr>
          <p:blipFill>
            <a:blip r:embed="rId29" cstate="print"/>
            <a:stretch>
              <a:fillRect/>
            </a:stretch>
          </p:blipFill>
          <p:spPr>
            <a:xfrm rot="5400000">
              <a:off x="2883379" y="68812"/>
              <a:ext cx="1158428" cy="21429"/>
            </a:xfrm>
            <a:prstGeom prst="rect">
              <a:avLst/>
            </a:prstGeom>
          </p:spPr>
        </p:pic>
      </p:grpSp>
      <p:grpSp>
        <p:nvGrpSpPr>
          <p:cNvPr id="1024" name="그룹 1024"/>
          <p:cNvGrpSpPr/>
          <p:nvPr/>
        </p:nvGrpSpPr>
        <p:grpSpPr>
          <a:xfrm>
            <a:off x="14243908" y="68812"/>
            <a:ext cx="1158428" cy="21429"/>
            <a:chOff x="14243908" y="68812"/>
            <a:chExt cx="1158428" cy="21429"/>
          </a:xfrm>
        </p:grpSpPr>
        <p:pic>
          <p:nvPicPr>
            <p:cNvPr id="86" name="Object 85"/>
            <p:cNvPicPr>
              <a:picLocks noChangeAspect="1"/>
            </p:cNvPicPr>
            <p:nvPr/>
          </p:nvPicPr>
          <p:blipFill>
            <a:blip r:embed="rId29" cstate="print"/>
            <a:stretch>
              <a:fillRect/>
            </a:stretch>
          </p:blipFill>
          <p:spPr>
            <a:xfrm rot="5400000">
              <a:off x="14243908" y="68812"/>
              <a:ext cx="1158428" cy="21429"/>
            </a:xfrm>
            <a:prstGeom prst="rect">
              <a:avLst/>
            </a:prstGeom>
          </p:spPr>
        </p:pic>
      </p:grpSp>
      <p:grpSp>
        <p:nvGrpSpPr>
          <p:cNvPr id="1025" name="그룹 1025"/>
          <p:cNvGrpSpPr/>
          <p:nvPr/>
        </p:nvGrpSpPr>
        <p:grpSpPr>
          <a:xfrm>
            <a:off x="890745" y="3796952"/>
            <a:ext cx="8261636" cy="5649890"/>
            <a:chOff x="898364" y="3790952"/>
            <a:chExt cx="8261636" cy="5649890"/>
          </a:xfrm>
        </p:grpSpPr>
        <p:pic>
          <p:nvPicPr>
            <p:cNvPr id="89" name="Object 88"/>
            <p:cNvPicPr>
              <a:picLocks noChangeAspect="1"/>
            </p:cNvPicPr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898364" y="3790952"/>
              <a:ext cx="8261636" cy="5649890"/>
            </a:xfrm>
            <a:prstGeom prst="rect">
              <a:avLst/>
            </a:prstGeom>
          </p:spPr>
        </p:pic>
      </p:grpSp>
      <p:grpSp>
        <p:nvGrpSpPr>
          <p:cNvPr id="1026" name="그룹 1026"/>
          <p:cNvGrpSpPr/>
          <p:nvPr/>
        </p:nvGrpSpPr>
        <p:grpSpPr>
          <a:xfrm>
            <a:off x="884716" y="3790810"/>
            <a:ext cx="8261636" cy="5649890"/>
            <a:chOff x="886935" y="3779524"/>
            <a:chExt cx="8261636" cy="5649890"/>
          </a:xfrm>
        </p:grpSpPr>
        <p:pic>
          <p:nvPicPr>
            <p:cNvPr id="92" name="Object 91"/>
            <p:cNvPicPr>
              <a:picLocks noChangeAspect="1"/>
            </p:cNvPicPr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886935" y="3779524"/>
              <a:ext cx="8261636" cy="5649890"/>
            </a:xfrm>
            <a:prstGeom prst="rect">
              <a:avLst/>
            </a:prstGeom>
          </p:spPr>
        </p:pic>
      </p:grpSp>
      <p:grpSp>
        <p:nvGrpSpPr>
          <p:cNvPr id="1027" name="그룹 1027"/>
          <p:cNvGrpSpPr/>
          <p:nvPr/>
        </p:nvGrpSpPr>
        <p:grpSpPr>
          <a:xfrm>
            <a:off x="887731" y="3797341"/>
            <a:ext cx="8261636" cy="5649890"/>
            <a:chOff x="885031" y="3787143"/>
            <a:chExt cx="8261636" cy="5649890"/>
          </a:xfrm>
        </p:grpSpPr>
        <p:pic>
          <p:nvPicPr>
            <p:cNvPr id="95" name="Object 94"/>
            <p:cNvPicPr>
              <a:picLocks noChangeAspect="1"/>
            </p:cNvPicPr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885031" y="3787143"/>
              <a:ext cx="8261636" cy="5649890"/>
            </a:xfrm>
            <a:prstGeom prst="rect">
              <a:avLst/>
            </a:prstGeom>
          </p:spPr>
        </p:pic>
      </p:grpSp>
      <p:grpSp>
        <p:nvGrpSpPr>
          <p:cNvPr id="1028" name="그룹 1028"/>
          <p:cNvGrpSpPr/>
          <p:nvPr/>
        </p:nvGrpSpPr>
        <p:grpSpPr>
          <a:xfrm>
            <a:off x="899155" y="3797341"/>
            <a:ext cx="8261636" cy="5649890"/>
            <a:chOff x="892650" y="3794762"/>
            <a:chExt cx="8261636" cy="5649890"/>
          </a:xfrm>
        </p:grpSpPr>
        <p:pic>
          <p:nvPicPr>
            <p:cNvPr id="98" name="Object 97"/>
            <p:cNvPicPr>
              <a:picLocks noChangeAspect="1"/>
            </p:cNvPicPr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892650" y="3794762"/>
              <a:ext cx="8261636" cy="5649890"/>
            </a:xfrm>
            <a:prstGeom prst="rect">
              <a:avLst/>
            </a:prstGeom>
          </p:spPr>
        </p:pic>
      </p:grpSp>
      <p:grpSp>
        <p:nvGrpSpPr>
          <p:cNvPr id="1029" name="그룹 1029"/>
          <p:cNvGrpSpPr/>
          <p:nvPr/>
        </p:nvGrpSpPr>
        <p:grpSpPr>
          <a:xfrm>
            <a:off x="887731" y="3803571"/>
            <a:ext cx="8261636" cy="5649890"/>
            <a:chOff x="890745" y="3792857"/>
            <a:chExt cx="8261636" cy="5649890"/>
          </a:xfrm>
        </p:grpSpPr>
        <p:pic>
          <p:nvPicPr>
            <p:cNvPr id="101" name="Object 100"/>
            <p:cNvPicPr>
              <a:picLocks noChangeAspect="1"/>
            </p:cNvPicPr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890745" y="3792857"/>
              <a:ext cx="8261636" cy="5649890"/>
            </a:xfrm>
            <a:prstGeom prst="rect">
              <a:avLst/>
            </a:prstGeom>
          </p:spPr>
        </p:pic>
      </p:grpSp>
      <p:pic>
        <p:nvPicPr>
          <p:cNvPr id="103" name="Object 102"/>
          <p:cNvPicPr>
            <a:picLocks noChangeAspect="1"/>
          </p:cNvPicPr>
          <p:nvPr/>
        </p:nvPicPr>
        <p:blipFill>
          <a:blip r:embed="rId35" cstate="print"/>
          <a:stretch>
            <a:fillRect/>
          </a:stretch>
        </p:blipFill>
        <p:spPr>
          <a:xfrm>
            <a:off x="5550213" y="97220"/>
            <a:ext cx="7065138" cy="573310"/>
          </a:xfrm>
          <a:prstGeom prst="rect">
            <a:avLst/>
          </a:prstGeom>
        </p:spPr>
      </p:pic>
      <p:grpSp>
        <p:nvGrpSpPr>
          <p:cNvPr id="1030" name="그룹 1030"/>
          <p:cNvGrpSpPr/>
          <p:nvPr/>
        </p:nvGrpSpPr>
        <p:grpSpPr>
          <a:xfrm>
            <a:off x="1623507" y="2974818"/>
            <a:ext cx="1929881" cy="1628601"/>
            <a:chOff x="4069252" y="2992884"/>
            <a:chExt cx="1929881" cy="1628601"/>
          </a:xfrm>
        </p:grpSpPr>
        <p:grpSp>
          <p:nvGrpSpPr>
            <p:cNvPr id="1031" name="그룹 1031"/>
            <p:cNvGrpSpPr/>
            <p:nvPr/>
          </p:nvGrpSpPr>
          <p:grpSpPr>
            <a:xfrm>
              <a:off x="4292977" y="2992884"/>
              <a:ext cx="1628601" cy="1628601"/>
              <a:chOff x="4292977" y="2992884"/>
              <a:chExt cx="1628601" cy="1628601"/>
            </a:xfrm>
          </p:grpSpPr>
          <p:pic>
            <p:nvPicPr>
              <p:cNvPr id="106" name="Object 105"/>
              <p:cNvPicPr>
                <a:picLocks noChangeAspect="1"/>
              </p:cNvPicPr>
              <p:nvPr/>
            </p:nvPicPr>
            <p:blipFill>
              <a:blip r:embed="rId36" cstate="print"/>
              <a:stretch>
                <a:fillRect/>
              </a:stretch>
            </p:blipFill>
            <p:spPr>
              <a:xfrm>
                <a:off x="3549544" y="2249451"/>
                <a:ext cx="3257202" cy="3257202"/>
              </a:xfrm>
              <a:prstGeom prst="rect">
                <a:avLst/>
              </a:prstGeom>
            </p:spPr>
          </p:pic>
          <p:pic>
            <p:nvPicPr>
              <p:cNvPr id="107" name="Object 106"/>
              <p:cNvPicPr>
                <a:picLocks noChangeAspect="1"/>
              </p:cNvPicPr>
              <p:nvPr/>
            </p:nvPicPr>
            <p:blipFill>
              <a:blip r:embed="rId37" cstate="print"/>
              <a:stretch>
                <a:fillRect/>
              </a:stretch>
            </p:blipFill>
            <p:spPr>
              <a:xfrm>
                <a:off x="4292977" y="2992884"/>
                <a:ext cx="1628601" cy="1628601"/>
              </a:xfrm>
              <a:prstGeom prst="rect">
                <a:avLst/>
              </a:prstGeom>
            </p:spPr>
          </p:pic>
        </p:grpSp>
        <p:pic>
          <p:nvPicPr>
            <p:cNvPr id="109" name="Object 108"/>
            <p:cNvPicPr>
              <a:picLocks noChangeAspect="1"/>
            </p:cNvPicPr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4069252" y="3242541"/>
              <a:ext cx="1929881" cy="660119"/>
            </a:xfrm>
            <a:prstGeom prst="rect">
              <a:avLst/>
            </a:prstGeom>
          </p:spPr>
        </p:pic>
      </p:grpSp>
      <p:sp>
        <p:nvSpPr>
          <p:cNvPr id="82" name="TextBox 81"/>
          <p:cNvSpPr txBox="1"/>
          <p:nvPr/>
        </p:nvSpPr>
        <p:spPr>
          <a:xfrm>
            <a:off x="8893582" y="9712385"/>
            <a:ext cx="463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>
                <a:solidFill>
                  <a:schemeClr val="bg1"/>
                </a:solidFill>
                <a:latin typeface="Lucida Sans Typewriter" panose="020B0509030504030204" pitchFamily="49" charset="0"/>
              </a:rPr>
              <a:t>04</a:t>
            </a:r>
            <a:endParaRPr lang="ko-KR" altLang="en-US" b="1" dirty="0">
              <a:solidFill>
                <a:schemeClr val="bg1"/>
              </a:solidFill>
              <a:latin typeface="Lucida Sans Typewriter" panose="020B0509030504030204" pitchFamily="49" charset="0"/>
            </a:endParaRPr>
          </a:p>
        </p:txBody>
      </p:sp>
      <p:sp>
        <p:nvSpPr>
          <p:cNvPr id="87" name="직사각형 86"/>
          <p:cNvSpPr/>
          <p:nvPr/>
        </p:nvSpPr>
        <p:spPr>
          <a:xfrm>
            <a:off x="9559911" y="8909113"/>
            <a:ext cx="2600178" cy="351784"/>
          </a:xfrm>
          <a:prstGeom prst="rect">
            <a:avLst/>
          </a:prstGeom>
          <a:solidFill>
            <a:srgbClr val="B8B8B8"/>
          </a:solidFill>
          <a:ln>
            <a:solidFill>
              <a:srgbClr val="B8B8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37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272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408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543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680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815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952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087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b="1" dirty="0" err="1">
                <a:solidFill>
                  <a:schemeClr val="tx1"/>
                </a:solidFill>
              </a:rPr>
              <a:t>Umuugong</a:t>
            </a:r>
            <a:r>
              <a:rPr lang="en-US" altLang="ko-KR" b="1" dirty="0">
                <a:solidFill>
                  <a:schemeClr val="tx1"/>
                </a:solidFill>
              </a:rPr>
              <a:t> </a:t>
            </a:r>
            <a:r>
              <a:rPr lang="en-US" altLang="ko-KR" b="1" dirty="0" err="1">
                <a:solidFill>
                  <a:schemeClr val="tx1"/>
                </a:solidFill>
              </a:rPr>
              <a:t>tulay</a:t>
            </a:r>
            <a:endParaRPr lang="ko-KR" altLang="en-US" b="1" dirty="0">
              <a:solidFill>
                <a:schemeClr val="tx1"/>
              </a:solidFill>
            </a:endParaRPr>
          </a:p>
        </p:txBody>
      </p:sp>
      <p:sp>
        <p:nvSpPr>
          <p:cNvPr id="88" name="직사각형 87"/>
          <p:cNvSpPr/>
          <p:nvPr/>
        </p:nvSpPr>
        <p:spPr>
          <a:xfrm>
            <a:off x="12401361" y="8868830"/>
            <a:ext cx="2329405" cy="471952"/>
          </a:xfrm>
          <a:prstGeom prst="rect">
            <a:avLst/>
          </a:prstGeom>
          <a:solidFill>
            <a:srgbClr val="B8B8B8"/>
          </a:solidFill>
          <a:ln>
            <a:solidFill>
              <a:srgbClr val="B8B8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37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272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408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543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680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815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952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087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700" b="1" dirty="0">
                <a:solidFill>
                  <a:schemeClr val="tx1"/>
                </a:solidFill>
              </a:rPr>
              <a:t>Pana-</a:t>
            </a:r>
            <a:r>
              <a:rPr lang="en-US" altLang="ko-KR" sz="1700" b="1" dirty="0" err="1">
                <a:solidFill>
                  <a:schemeClr val="tx1"/>
                </a:solidFill>
              </a:rPr>
              <a:t>panahong</a:t>
            </a:r>
            <a:r>
              <a:rPr lang="en-US" altLang="ko-KR" sz="1700" b="1" dirty="0">
                <a:solidFill>
                  <a:schemeClr val="tx1"/>
                </a:solidFill>
              </a:rPr>
              <a:t> scenic beauty </a:t>
            </a:r>
            <a:endParaRPr lang="ko-KR" altLang="en-US" sz="1700" b="1" dirty="0">
              <a:solidFill>
                <a:schemeClr val="tx1"/>
              </a:solidFill>
            </a:endParaRPr>
          </a:p>
        </p:txBody>
      </p:sp>
      <p:sp>
        <p:nvSpPr>
          <p:cNvPr id="90" name="직사각형 89"/>
          <p:cNvSpPr/>
          <p:nvPr/>
        </p:nvSpPr>
        <p:spPr>
          <a:xfrm>
            <a:off x="15290522" y="8899071"/>
            <a:ext cx="2329405" cy="452751"/>
          </a:xfrm>
          <a:prstGeom prst="rect">
            <a:avLst/>
          </a:prstGeom>
          <a:solidFill>
            <a:srgbClr val="B8B8B8"/>
          </a:solidFill>
          <a:ln>
            <a:solidFill>
              <a:srgbClr val="B8B8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37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272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408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543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680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815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952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087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700" b="1" dirty="0" err="1">
                <a:solidFill>
                  <a:schemeClr val="tx1"/>
                </a:solidFill>
              </a:rPr>
              <a:t>Nakaayos</a:t>
            </a:r>
            <a:r>
              <a:rPr lang="en-US" altLang="ko-KR" sz="1700" b="1" dirty="0">
                <a:solidFill>
                  <a:schemeClr val="tx1"/>
                </a:solidFill>
              </a:rPr>
              <a:t> </a:t>
            </a:r>
            <a:r>
              <a:rPr lang="en-US" altLang="ko-KR" sz="1700" b="1" dirty="0" err="1">
                <a:solidFill>
                  <a:schemeClr val="tx1"/>
                </a:solidFill>
              </a:rPr>
              <a:t>na</a:t>
            </a:r>
            <a:r>
              <a:rPr lang="en-US" altLang="ko-KR" sz="1700" b="1" dirty="0">
                <a:solidFill>
                  <a:schemeClr val="tx1"/>
                </a:solidFill>
              </a:rPr>
              <a:t> stone pathways </a:t>
            </a:r>
            <a:endParaRPr lang="ko-KR" altLang="en-US" sz="1700" b="1" dirty="0">
              <a:solidFill>
                <a:schemeClr val="tx1"/>
              </a:solidFill>
            </a:endParaRPr>
          </a:p>
        </p:txBody>
      </p:sp>
      <p:sp>
        <p:nvSpPr>
          <p:cNvPr id="91" name="직사각형 90"/>
          <p:cNvSpPr/>
          <p:nvPr/>
        </p:nvSpPr>
        <p:spPr>
          <a:xfrm>
            <a:off x="5791200" y="2992411"/>
            <a:ext cx="8482460" cy="6841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37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272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408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543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680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815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952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087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dirty="0"/>
              <a:t>#</a:t>
            </a:r>
            <a:r>
              <a:rPr lang="en-US" altLang="ko-KR" dirty="0" err="1"/>
              <a:t>Haeparanggil</a:t>
            </a:r>
            <a:r>
              <a:rPr lang="en-US" altLang="ko-KR" dirty="0"/>
              <a:t> #</a:t>
            </a:r>
            <a:r>
              <a:rPr lang="en-US" altLang="ko-KR" dirty="0" err="1"/>
              <a:t>Swayingbridge</a:t>
            </a:r>
            <a:r>
              <a:rPr lang="en-US" altLang="ko-KR" dirty="0"/>
              <a:t> #</a:t>
            </a:r>
            <a:r>
              <a:rPr lang="en-US" altLang="ko-KR" dirty="0" err="1"/>
              <a:t>Ulgilighthouse</a:t>
            </a:r>
            <a:r>
              <a:rPr lang="en-US" altLang="ko-KR" dirty="0"/>
              <a:t> #</a:t>
            </a:r>
            <a:r>
              <a:rPr lang="en-US" altLang="ko-KR" dirty="0" err="1"/>
              <a:t>Sunrisefestival</a:t>
            </a:r>
            <a:r>
              <a:rPr lang="en-US" altLang="ko-KR" dirty="0"/>
              <a:t> #</a:t>
            </a:r>
            <a:r>
              <a:rPr lang="en-US" altLang="ko-KR" dirty="0" err="1"/>
              <a:t>Moonlightculturefestival</a:t>
            </a:r>
            <a:r>
              <a:rPr lang="en-US" altLang="ko-KR" dirty="0"/>
              <a:t> </a:t>
            </a:r>
            <a:endParaRPr lang="ko-KR" altLang="en-US" dirty="0"/>
          </a:p>
        </p:txBody>
      </p:sp>
      <p:sp>
        <p:nvSpPr>
          <p:cNvPr id="93" name="TextBox 7"/>
          <p:cNvSpPr txBox="1"/>
          <p:nvPr/>
        </p:nvSpPr>
        <p:spPr>
          <a:xfrm>
            <a:off x="1708225" y="3653436"/>
            <a:ext cx="1888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37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72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08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43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80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15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952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087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dirty="0">
                <a:solidFill>
                  <a:srgbClr val="1D574F"/>
                </a:solidFill>
              </a:rPr>
              <a:t>Year of the Blue Dragon</a:t>
            </a:r>
            <a:endParaRPr lang="ko-KR" altLang="en-US" dirty="0">
              <a:solidFill>
                <a:srgbClr val="1D574F"/>
              </a:solidFill>
            </a:endParaRPr>
          </a:p>
        </p:txBody>
      </p:sp>
      <p:sp>
        <p:nvSpPr>
          <p:cNvPr id="94" name="TextBox 3"/>
          <p:cNvSpPr txBox="1"/>
          <p:nvPr/>
        </p:nvSpPr>
        <p:spPr>
          <a:xfrm>
            <a:off x="13596126" y="1068640"/>
            <a:ext cx="49584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37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72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08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43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80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15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952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087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dirty="0">
                <a:solidFill>
                  <a:schemeClr val="bg1"/>
                </a:solidFill>
              </a:rPr>
              <a:t>100 </a:t>
            </a:r>
            <a:r>
              <a:rPr lang="en-US" altLang="ko-KR" dirty="0" err="1">
                <a:solidFill>
                  <a:schemeClr val="bg1"/>
                </a:solidFill>
              </a:rPr>
              <a:t>na</a:t>
            </a:r>
            <a:r>
              <a:rPr lang="en-US" altLang="ko-KR" dirty="0">
                <a:solidFill>
                  <a:schemeClr val="bg1"/>
                </a:solidFill>
              </a:rPr>
              <a:t> </a:t>
            </a:r>
            <a:r>
              <a:rPr lang="en-US" altLang="ko-KR" dirty="0" err="1">
                <a:solidFill>
                  <a:schemeClr val="bg1"/>
                </a:solidFill>
              </a:rPr>
              <a:t>kailangang</a:t>
            </a:r>
            <a:r>
              <a:rPr lang="en-US" altLang="ko-KR" dirty="0">
                <a:solidFill>
                  <a:schemeClr val="bg1"/>
                </a:solidFill>
              </a:rPr>
              <a:t> </a:t>
            </a:r>
            <a:r>
              <a:rPr lang="en-US" altLang="ko-KR" dirty="0" err="1">
                <a:solidFill>
                  <a:schemeClr val="bg1"/>
                </a:solidFill>
              </a:rPr>
              <a:t>bisitahin</a:t>
            </a:r>
            <a:r>
              <a:rPr lang="en-US" altLang="ko-KR" dirty="0">
                <a:solidFill>
                  <a:schemeClr val="bg1"/>
                </a:solidFill>
              </a:rPr>
              <a:t> </a:t>
            </a:r>
            <a:r>
              <a:rPr lang="en-US" altLang="ko-KR" dirty="0" err="1">
                <a:solidFill>
                  <a:schemeClr val="bg1"/>
                </a:solidFill>
              </a:rPr>
              <a:t>na</a:t>
            </a:r>
            <a:r>
              <a:rPr lang="en-US" altLang="ko-KR" dirty="0">
                <a:solidFill>
                  <a:schemeClr val="bg1"/>
                </a:solidFill>
              </a:rPr>
              <a:t> tourist spots </a:t>
            </a:r>
            <a:r>
              <a:rPr lang="en-US" altLang="ko-KR" dirty="0" err="1">
                <a:solidFill>
                  <a:schemeClr val="bg1"/>
                </a:solidFill>
              </a:rPr>
              <a:t>sa</a:t>
            </a:r>
            <a:r>
              <a:rPr lang="en-US" altLang="ko-KR" dirty="0">
                <a:solidFill>
                  <a:schemeClr val="bg1"/>
                </a:solidFill>
              </a:rPr>
              <a:t> Korea, </a:t>
            </a:r>
            <a:r>
              <a:rPr lang="en-US" altLang="ko-KR" dirty="0" err="1">
                <a:solidFill>
                  <a:schemeClr val="bg1"/>
                </a:solidFill>
              </a:rPr>
              <a:t>kasama</a:t>
            </a:r>
            <a:r>
              <a:rPr lang="en-US" altLang="ko-KR" dirty="0">
                <a:solidFill>
                  <a:schemeClr val="bg1"/>
                </a:solidFill>
              </a:rPr>
              <a:t> </a:t>
            </a:r>
            <a:r>
              <a:rPr lang="en-US" altLang="ko-KR" dirty="0" err="1">
                <a:solidFill>
                  <a:schemeClr val="bg1"/>
                </a:solidFill>
              </a:rPr>
              <a:t>ang</a:t>
            </a:r>
            <a:r>
              <a:rPr lang="en-US" altLang="ko-KR" dirty="0">
                <a:solidFill>
                  <a:schemeClr val="bg1"/>
                </a:solidFill>
              </a:rPr>
              <a:t> </a:t>
            </a:r>
            <a:r>
              <a:rPr lang="en-US" altLang="ko-KR" dirty="0" err="1">
                <a:solidFill>
                  <a:schemeClr val="bg1"/>
                </a:solidFill>
              </a:rPr>
              <a:t>mga</a:t>
            </a:r>
            <a:r>
              <a:rPr lang="en-US" altLang="ko-KR" dirty="0">
                <a:solidFill>
                  <a:schemeClr val="bg1"/>
                </a:solidFill>
              </a:rPr>
              <a:t> </a:t>
            </a:r>
            <a:r>
              <a:rPr lang="en-US" altLang="ko-KR" dirty="0" err="1">
                <a:solidFill>
                  <a:schemeClr val="bg1"/>
                </a:solidFill>
              </a:rPr>
              <a:t>bata</a:t>
            </a:r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96" name="직사각형 95"/>
          <p:cNvSpPr/>
          <p:nvPr/>
        </p:nvSpPr>
        <p:spPr>
          <a:xfrm>
            <a:off x="9209942" y="3792437"/>
            <a:ext cx="9301830" cy="5526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37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272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408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543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680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815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952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087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2400" b="1" dirty="0"/>
              <a:t>Exciting Swaying bridge, Healing Pathway, Four-season Flower Scenery</a:t>
            </a:r>
            <a:endParaRPr lang="ko-KR" altLang="en-US" sz="24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9347501" y="4306268"/>
            <a:ext cx="93256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>
                <a:solidFill>
                  <a:schemeClr val="bg1"/>
                </a:solidFill>
              </a:rPr>
              <a:t>May </a:t>
            </a:r>
            <a:r>
              <a:rPr lang="en-US" altLang="ko-KR" sz="1600" dirty="0" err="1">
                <a:solidFill>
                  <a:schemeClr val="bg1"/>
                </a:solidFill>
              </a:rPr>
              <a:t>isang</a:t>
            </a:r>
            <a:r>
              <a:rPr lang="en-US" altLang="ko-KR" sz="1600" dirty="0">
                <a:solidFill>
                  <a:schemeClr val="bg1"/>
                </a:solidFill>
              </a:rPr>
              <a:t> </a:t>
            </a:r>
            <a:r>
              <a:rPr lang="en-US" altLang="ko-KR" sz="1600" dirty="0" err="1">
                <a:solidFill>
                  <a:schemeClr val="bg1"/>
                </a:solidFill>
              </a:rPr>
              <a:t>milyong</a:t>
            </a:r>
            <a:r>
              <a:rPr lang="en-US" altLang="ko-KR" sz="1600" dirty="0">
                <a:solidFill>
                  <a:schemeClr val="bg1"/>
                </a:solidFill>
              </a:rPr>
              <a:t> </a:t>
            </a:r>
            <a:r>
              <a:rPr lang="en-US" altLang="ko-KR" sz="1600" dirty="0" err="1">
                <a:solidFill>
                  <a:schemeClr val="bg1"/>
                </a:solidFill>
              </a:rPr>
              <a:t>bisita</a:t>
            </a:r>
            <a:r>
              <a:rPr lang="en-US" altLang="ko-KR" sz="1600" dirty="0">
                <a:solidFill>
                  <a:schemeClr val="bg1"/>
                </a:solidFill>
              </a:rPr>
              <a:t> </a:t>
            </a:r>
            <a:r>
              <a:rPr lang="en-US" altLang="ko-KR" sz="1600" dirty="0" err="1">
                <a:solidFill>
                  <a:schemeClr val="bg1"/>
                </a:solidFill>
              </a:rPr>
              <a:t>noong</a:t>
            </a:r>
            <a:r>
              <a:rPr lang="en-US" altLang="ko-KR" sz="1600" dirty="0">
                <a:solidFill>
                  <a:schemeClr val="bg1"/>
                </a:solidFill>
              </a:rPr>
              <a:t> 2022 </a:t>
            </a:r>
            <a:r>
              <a:rPr lang="en-US" altLang="ko-KR" sz="1600" dirty="0" err="1">
                <a:solidFill>
                  <a:schemeClr val="bg1"/>
                </a:solidFill>
              </a:rPr>
              <a:t>na</a:t>
            </a:r>
            <a:r>
              <a:rPr lang="en-US" altLang="ko-KR" sz="1600" dirty="0">
                <a:solidFill>
                  <a:schemeClr val="bg1"/>
                </a:solidFill>
              </a:rPr>
              <a:t> </a:t>
            </a:r>
            <a:r>
              <a:rPr lang="en-US" altLang="ko-KR" sz="1600" dirty="0" err="1">
                <a:solidFill>
                  <a:schemeClr val="bg1"/>
                </a:solidFill>
              </a:rPr>
              <a:t>ang</a:t>
            </a:r>
            <a:r>
              <a:rPr lang="en-US" altLang="ko-KR" sz="1600" dirty="0">
                <a:solidFill>
                  <a:schemeClr val="bg1"/>
                </a:solidFill>
              </a:rPr>
              <a:t> </a:t>
            </a:r>
            <a:r>
              <a:rPr lang="en-US" altLang="ko-KR" sz="1600" dirty="0" err="1">
                <a:solidFill>
                  <a:schemeClr val="bg1"/>
                </a:solidFill>
              </a:rPr>
              <a:t>nangungunang</a:t>
            </a:r>
            <a:r>
              <a:rPr lang="en-US" altLang="ko-KR" sz="1600" dirty="0">
                <a:solidFill>
                  <a:schemeClr val="bg1"/>
                </a:solidFill>
              </a:rPr>
              <a:t> </a:t>
            </a:r>
            <a:r>
              <a:rPr lang="en-US" altLang="ko-KR" sz="1600" dirty="0" err="1">
                <a:solidFill>
                  <a:schemeClr val="bg1"/>
                </a:solidFill>
              </a:rPr>
              <a:t>destinasyon</a:t>
            </a:r>
            <a:r>
              <a:rPr lang="en-US" altLang="ko-KR" sz="1600" dirty="0">
                <a:solidFill>
                  <a:schemeClr val="bg1"/>
                </a:solidFill>
              </a:rPr>
              <a:t> ng </a:t>
            </a:r>
            <a:r>
              <a:rPr lang="en-US" altLang="ko-KR" sz="1600" dirty="0" err="1">
                <a:solidFill>
                  <a:schemeClr val="bg1"/>
                </a:solidFill>
              </a:rPr>
              <a:t>turista</a:t>
            </a:r>
            <a:r>
              <a:rPr lang="en-US" altLang="ko-KR" sz="1600" dirty="0">
                <a:solidFill>
                  <a:schemeClr val="bg1"/>
                </a:solidFill>
              </a:rPr>
              <a:t> </a:t>
            </a:r>
            <a:r>
              <a:rPr lang="en-US" altLang="ko-KR" sz="1600" dirty="0" err="1">
                <a:solidFill>
                  <a:schemeClr val="bg1"/>
                </a:solidFill>
              </a:rPr>
              <a:t>sa</a:t>
            </a:r>
            <a:r>
              <a:rPr lang="en-US" altLang="ko-KR" sz="1600" dirty="0">
                <a:solidFill>
                  <a:schemeClr val="bg1"/>
                </a:solidFill>
              </a:rPr>
              <a:t> Ulsan ay </a:t>
            </a:r>
            <a:r>
              <a:rPr lang="en-US" altLang="ko-KR" sz="1600" dirty="0" err="1">
                <a:solidFill>
                  <a:schemeClr val="bg1"/>
                </a:solidFill>
              </a:rPr>
              <a:t>isang</a:t>
            </a:r>
            <a:r>
              <a:rPr lang="en-US" altLang="ko-KR" sz="1600" dirty="0">
                <a:solidFill>
                  <a:schemeClr val="bg1"/>
                </a:solidFill>
              </a:rPr>
              <a:t> </a:t>
            </a:r>
            <a:r>
              <a:rPr lang="en-US" altLang="ko-KR" sz="1600" dirty="0" err="1">
                <a:solidFill>
                  <a:schemeClr val="bg1"/>
                </a:solidFill>
              </a:rPr>
              <a:t>lugar</a:t>
            </a:r>
            <a:r>
              <a:rPr lang="en-US" altLang="ko-KR" sz="1600" dirty="0">
                <a:solidFill>
                  <a:schemeClr val="bg1"/>
                </a:solidFill>
              </a:rPr>
              <a:t> </a:t>
            </a:r>
            <a:r>
              <a:rPr lang="en-US" altLang="ko-KR" sz="1600" dirty="0" err="1">
                <a:solidFill>
                  <a:schemeClr val="bg1"/>
                </a:solidFill>
              </a:rPr>
              <a:t>na</a:t>
            </a:r>
            <a:r>
              <a:rPr lang="en-US" altLang="ko-KR" sz="1600" dirty="0">
                <a:solidFill>
                  <a:schemeClr val="bg1"/>
                </a:solidFill>
              </a:rPr>
              <a:t> </a:t>
            </a:r>
            <a:r>
              <a:rPr lang="en-US" altLang="ko-KR" sz="1600" dirty="0" err="1">
                <a:solidFill>
                  <a:schemeClr val="bg1"/>
                </a:solidFill>
              </a:rPr>
              <a:t>minamahal</a:t>
            </a:r>
            <a:r>
              <a:rPr lang="en-US" altLang="ko-KR" sz="1600" dirty="0">
                <a:solidFill>
                  <a:schemeClr val="bg1"/>
                </a:solidFill>
              </a:rPr>
              <a:t> ng </a:t>
            </a:r>
            <a:r>
              <a:rPr lang="en-US" altLang="ko-KR" sz="1600" dirty="0" err="1">
                <a:solidFill>
                  <a:schemeClr val="bg1"/>
                </a:solidFill>
              </a:rPr>
              <a:t>mga</a:t>
            </a:r>
            <a:r>
              <a:rPr lang="en-US" altLang="ko-KR" sz="1600" dirty="0">
                <a:solidFill>
                  <a:schemeClr val="bg1"/>
                </a:solidFill>
              </a:rPr>
              <a:t> photographer, </a:t>
            </a:r>
            <a:r>
              <a:rPr lang="en-US" altLang="ko-KR" sz="1600" dirty="0" err="1">
                <a:solidFill>
                  <a:schemeClr val="bg1"/>
                </a:solidFill>
              </a:rPr>
              <a:t>na</a:t>
            </a:r>
            <a:r>
              <a:rPr lang="en-US" altLang="ko-KR" sz="1600" dirty="0">
                <a:solidFill>
                  <a:schemeClr val="bg1"/>
                </a:solidFill>
              </a:rPr>
              <a:t> may frontline ng </a:t>
            </a:r>
            <a:r>
              <a:rPr lang="en-US" altLang="ko-KR" sz="1600" dirty="0" err="1">
                <a:solidFill>
                  <a:schemeClr val="bg1"/>
                </a:solidFill>
              </a:rPr>
              <a:t>patiotic</a:t>
            </a:r>
            <a:r>
              <a:rPr lang="en-US" altLang="ko-KR" sz="1600" dirty="0">
                <a:solidFill>
                  <a:schemeClr val="bg1"/>
                </a:solidFill>
              </a:rPr>
              <a:t> dragon. </a:t>
            </a:r>
            <a:r>
              <a:rPr lang="en-US" altLang="ko-KR" sz="1600" dirty="0" err="1">
                <a:solidFill>
                  <a:schemeClr val="bg1"/>
                </a:solidFill>
              </a:rPr>
              <a:t>Nagtatampok</a:t>
            </a:r>
            <a:r>
              <a:rPr lang="en-US" altLang="ko-KR" sz="1600" dirty="0">
                <a:solidFill>
                  <a:schemeClr val="bg1"/>
                </a:solidFill>
              </a:rPr>
              <a:t> </a:t>
            </a:r>
            <a:r>
              <a:rPr lang="en-US" altLang="ko-KR" sz="1600" dirty="0" err="1">
                <a:solidFill>
                  <a:schemeClr val="bg1"/>
                </a:solidFill>
              </a:rPr>
              <a:t>ito</a:t>
            </a:r>
            <a:r>
              <a:rPr lang="en-US" altLang="ko-KR" sz="1600" dirty="0">
                <a:solidFill>
                  <a:schemeClr val="bg1"/>
                </a:solidFill>
              </a:rPr>
              <a:t> ng </a:t>
            </a:r>
            <a:r>
              <a:rPr lang="en-US" altLang="ko-KR" sz="1600" dirty="0" err="1">
                <a:solidFill>
                  <a:schemeClr val="bg1"/>
                </a:solidFill>
              </a:rPr>
              <a:t>iba't</a:t>
            </a:r>
            <a:r>
              <a:rPr lang="en-US" altLang="ko-KR" sz="1600" dirty="0">
                <a:solidFill>
                  <a:schemeClr val="bg1"/>
                </a:solidFill>
              </a:rPr>
              <a:t> </a:t>
            </a:r>
            <a:r>
              <a:rPr lang="en-US" altLang="ko-KR" sz="1600" dirty="0" err="1">
                <a:solidFill>
                  <a:schemeClr val="bg1"/>
                </a:solidFill>
              </a:rPr>
              <a:t>ibang</a:t>
            </a:r>
            <a:r>
              <a:rPr lang="en-US" altLang="ko-KR" sz="1600" dirty="0">
                <a:solidFill>
                  <a:schemeClr val="bg1"/>
                </a:solidFill>
              </a:rPr>
              <a:t> seasonal blooms </a:t>
            </a:r>
            <a:r>
              <a:rPr lang="en-US" altLang="ko-KR" sz="1600" dirty="0" err="1">
                <a:solidFill>
                  <a:schemeClr val="bg1"/>
                </a:solidFill>
              </a:rPr>
              <a:t>tulad</a:t>
            </a:r>
            <a:r>
              <a:rPr lang="en-US" altLang="ko-KR" sz="1600" dirty="0">
                <a:solidFill>
                  <a:schemeClr val="bg1"/>
                </a:solidFill>
              </a:rPr>
              <a:t> ng cherry blossoms, hydrangeas, at azaleas, </a:t>
            </a:r>
            <a:r>
              <a:rPr lang="en-US" altLang="ko-KR" sz="1600" dirty="0" err="1">
                <a:solidFill>
                  <a:schemeClr val="bg1"/>
                </a:solidFill>
              </a:rPr>
              <a:t>pati</a:t>
            </a:r>
            <a:r>
              <a:rPr lang="en-US" altLang="ko-KR" sz="1600" dirty="0">
                <a:solidFill>
                  <a:schemeClr val="bg1"/>
                </a:solidFill>
              </a:rPr>
              <a:t> </a:t>
            </a:r>
            <a:r>
              <a:rPr lang="en-US" altLang="ko-KR" sz="1600" dirty="0" err="1">
                <a:solidFill>
                  <a:schemeClr val="bg1"/>
                </a:solidFill>
              </a:rPr>
              <a:t>na</a:t>
            </a:r>
            <a:r>
              <a:rPr lang="en-US" altLang="ko-KR" sz="1600" dirty="0">
                <a:solidFill>
                  <a:schemeClr val="bg1"/>
                </a:solidFill>
              </a:rPr>
              <a:t> </a:t>
            </a:r>
            <a:r>
              <a:rPr lang="en-US" altLang="ko-KR" sz="1600" dirty="0" err="1">
                <a:solidFill>
                  <a:schemeClr val="bg1"/>
                </a:solidFill>
              </a:rPr>
              <a:t>rin</a:t>
            </a:r>
            <a:r>
              <a:rPr lang="en-US" altLang="ko-KR" sz="1600" dirty="0">
                <a:solidFill>
                  <a:schemeClr val="bg1"/>
                </a:solidFill>
              </a:rPr>
              <a:t> </a:t>
            </a:r>
            <a:r>
              <a:rPr lang="en-US" altLang="ko-KR" sz="1600" dirty="0" err="1">
                <a:solidFill>
                  <a:schemeClr val="bg1"/>
                </a:solidFill>
              </a:rPr>
              <a:t>ang</a:t>
            </a:r>
            <a:r>
              <a:rPr lang="en-US" altLang="ko-KR" sz="1600" dirty="0">
                <a:solidFill>
                  <a:schemeClr val="bg1"/>
                </a:solidFill>
              </a:rPr>
              <a:t> well-maintained trail </a:t>
            </a:r>
            <a:r>
              <a:rPr lang="en-US" altLang="ko-KR" sz="1600" dirty="0" err="1">
                <a:solidFill>
                  <a:schemeClr val="bg1"/>
                </a:solidFill>
              </a:rPr>
              <a:t>gaya</a:t>
            </a:r>
            <a:r>
              <a:rPr lang="en-US" altLang="ko-KR" sz="1600" dirty="0">
                <a:solidFill>
                  <a:schemeClr val="bg1"/>
                </a:solidFill>
              </a:rPr>
              <a:t> ng legend rock trail, </a:t>
            </a:r>
            <a:r>
              <a:rPr lang="en-US" altLang="ko-KR" sz="1600" dirty="0" err="1">
                <a:solidFill>
                  <a:schemeClr val="bg1"/>
                </a:solidFill>
              </a:rPr>
              <a:t>na</a:t>
            </a:r>
            <a:r>
              <a:rPr lang="en-US" altLang="ko-KR" sz="1600" dirty="0">
                <a:solidFill>
                  <a:schemeClr val="bg1"/>
                </a:solidFill>
              </a:rPr>
              <a:t> </a:t>
            </a:r>
            <a:r>
              <a:rPr lang="en-US" altLang="ko-KR" sz="1600" dirty="0" err="1">
                <a:solidFill>
                  <a:schemeClr val="bg1"/>
                </a:solidFill>
              </a:rPr>
              <a:t>pinalamutian</a:t>
            </a:r>
            <a:r>
              <a:rPr lang="en-US" altLang="ko-KR" sz="1600" dirty="0">
                <a:solidFill>
                  <a:schemeClr val="bg1"/>
                </a:solidFill>
              </a:rPr>
              <a:t> ng </a:t>
            </a:r>
            <a:r>
              <a:rPr lang="en-US" altLang="ko-KR" sz="1600" dirty="0" err="1">
                <a:solidFill>
                  <a:schemeClr val="bg1"/>
                </a:solidFill>
              </a:rPr>
              <a:t>maayos</a:t>
            </a:r>
            <a:r>
              <a:rPr lang="en-US" altLang="ko-KR" sz="1600" dirty="0">
                <a:solidFill>
                  <a:schemeClr val="bg1"/>
                </a:solidFill>
              </a:rPr>
              <a:t> </a:t>
            </a:r>
            <a:r>
              <a:rPr lang="en-US" altLang="ko-KR" sz="1600" dirty="0" err="1">
                <a:solidFill>
                  <a:schemeClr val="bg1"/>
                </a:solidFill>
              </a:rPr>
              <a:t>na</a:t>
            </a:r>
            <a:r>
              <a:rPr lang="en-US" altLang="ko-KR" sz="1600" dirty="0">
                <a:solidFill>
                  <a:schemeClr val="bg1"/>
                </a:solidFill>
              </a:rPr>
              <a:t> </a:t>
            </a:r>
            <a:r>
              <a:rPr lang="en-US" altLang="ko-KR" sz="1600" dirty="0" err="1">
                <a:solidFill>
                  <a:schemeClr val="bg1"/>
                </a:solidFill>
              </a:rPr>
              <a:t>mga</a:t>
            </a:r>
            <a:r>
              <a:rPr lang="en-US" altLang="ko-KR" sz="1600" dirty="0">
                <a:solidFill>
                  <a:schemeClr val="bg1"/>
                </a:solidFill>
              </a:rPr>
              <a:t> rock formation. </a:t>
            </a:r>
            <a:r>
              <a:rPr lang="en-US" altLang="ko-KR" sz="1600" dirty="0" err="1">
                <a:solidFill>
                  <a:schemeClr val="bg1"/>
                </a:solidFill>
              </a:rPr>
              <a:t>Mayroon</a:t>
            </a:r>
            <a:r>
              <a:rPr lang="en-US" altLang="ko-KR" sz="1600" dirty="0">
                <a:solidFill>
                  <a:schemeClr val="bg1"/>
                </a:solidFill>
              </a:rPr>
              <a:t> ding </a:t>
            </a:r>
            <a:r>
              <a:rPr lang="en-US" altLang="ko-KR" sz="1600" dirty="0" err="1">
                <a:solidFill>
                  <a:schemeClr val="bg1"/>
                </a:solidFill>
              </a:rPr>
              <a:t>mga</a:t>
            </a:r>
            <a:r>
              <a:rPr lang="en-US" altLang="ko-KR" sz="1600" dirty="0">
                <a:solidFill>
                  <a:schemeClr val="bg1"/>
                </a:solidFill>
              </a:rPr>
              <a:t> pathway </a:t>
            </a:r>
            <a:r>
              <a:rPr lang="en-US" altLang="ko-KR" sz="1600" dirty="0" err="1">
                <a:solidFill>
                  <a:schemeClr val="bg1"/>
                </a:solidFill>
              </a:rPr>
              <a:t>sa</a:t>
            </a:r>
            <a:r>
              <a:rPr lang="en-US" altLang="ko-KR" sz="1600" dirty="0">
                <a:solidFill>
                  <a:schemeClr val="bg1"/>
                </a:solidFill>
              </a:rPr>
              <a:t> </a:t>
            </a:r>
            <a:r>
              <a:rPr lang="en-US" altLang="ko-KR" sz="1600" dirty="0" err="1">
                <a:solidFill>
                  <a:schemeClr val="bg1"/>
                </a:solidFill>
              </a:rPr>
              <a:t>kahabaan</a:t>
            </a:r>
            <a:r>
              <a:rPr lang="en-US" altLang="ko-KR" sz="1600" dirty="0">
                <a:solidFill>
                  <a:schemeClr val="bg1"/>
                </a:solidFill>
              </a:rPr>
              <a:t> ng </a:t>
            </a:r>
            <a:r>
              <a:rPr lang="en-US" altLang="ko-KR" sz="1600" dirty="0" err="1">
                <a:solidFill>
                  <a:schemeClr val="bg1"/>
                </a:solidFill>
              </a:rPr>
              <a:t>baybayin</a:t>
            </a:r>
            <a:r>
              <a:rPr lang="en-US" altLang="ko-KR" sz="1600" dirty="0">
                <a:solidFill>
                  <a:schemeClr val="bg1"/>
                </a:solidFill>
              </a:rPr>
              <a:t>, </a:t>
            </a:r>
            <a:r>
              <a:rPr lang="en-US" altLang="ko-KR" sz="1600" dirty="0" err="1">
                <a:solidFill>
                  <a:schemeClr val="bg1"/>
                </a:solidFill>
              </a:rPr>
              <a:t>kabilang</a:t>
            </a:r>
            <a:r>
              <a:rPr lang="en-US" altLang="ko-KR" sz="1600" dirty="0">
                <a:solidFill>
                  <a:schemeClr val="bg1"/>
                </a:solidFill>
              </a:rPr>
              <a:t> </a:t>
            </a:r>
            <a:r>
              <a:rPr lang="en-US" altLang="ko-KR" sz="1600" dirty="0" err="1">
                <a:solidFill>
                  <a:schemeClr val="bg1"/>
                </a:solidFill>
              </a:rPr>
              <a:t>ang</a:t>
            </a:r>
            <a:r>
              <a:rPr lang="en-US" altLang="ko-KR" sz="1600" dirty="0">
                <a:solidFill>
                  <a:schemeClr val="bg1"/>
                </a:solidFill>
              </a:rPr>
              <a:t> Emerald sea, at </a:t>
            </a:r>
            <a:r>
              <a:rPr lang="en-US" altLang="ko-KR" sz="1600" dirty="0" err="1">
                <a:solidFill>
                  <a:schemeClr val="bg1"/>
                </a:solidFill>
              </a:rPr>
              <a:t>kapana-panabik</a:t>
            </a:r>
            <a:r>
              <a:rPr lang="en-US" altLang="ko-KR" sz="1600" dirty="0">
                <a:solidFill>
                  <a:schemeClr val="bg1"/>
                </a:solidFill>
              </a:rPr>
              <a:t> </a:t>
            </a:r>
            <a:r>
              <a:rPr lang="en-US" altLang="ko-KR" sz="1600" dirty="0" err="1">
                <a:solidFill>
                  <a:schemeClr val="bg1"/>
                </a:solidFill>
              </a:rPr>
              <a:t>na</a:t>
            </a:r>
            <a:r>
              <a:rPr lang="en-US" altLang="ko-KR" sz="1600" dirty="0">
                <a:solidFill>
                  <a:schemeClr val="bg1"/>
                </a:solidFill>
              </a:rPr>
              <a:t> </a:t>
            </a:r>
            <a:r>
              <a:rPr lang="en-US" altLang="ko-KR" sz="1600" dirty="0" err="1">
                <a:solidFill>
                  <a:schemeClr val="bg1"/>
                </a:solidFill>
              </a:rPr>
              <a:t>karanasan</a:t>
            </a:r>
            <a:r>
              <a:rPr lang="en-US" altLang="ko-KR" sz="1600" dirty="0">
                <a:solidFill>
                  <a:schemeClr val="bg1"/>
                </a:solidFill>
              </a:rPr>
              <a:t> </a:t>
            </a:r>
            <a:r>
              <a:rPr lang="en-US" altLang="ko-KR" sz="1600" dirty="0" err="1">
                <a:solidFill>
                  <a:schemeClr val="bg1"/>
                </a:solidFill>
              </a:rPr>
              <a:t>sa</a:t>
            </a:r>
            <a:r>
              <a:rPr lang="en-US" altLang="ko-KR" sz="1600" dirty="0">
                <a:solidFill>
                  <a:schemeClr val="bg1"/>
                </a:solidFill>
              </a:rPr>
              <a:t> swaying bridge </a:t>
            </a:r>
            <a:endParaRPr lang="ko-KR" alt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6848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-14939" y="5142857"/>
            <a:ext cx="18300654" cy="5172736"/>
            <a:chOff x="-14939" y="5142857"/>
            <a:chExt cx="18300654" cy="5172736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14939" y="5142857"/>
              <a:ext cx="18300654" cy="5172736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623343" y="568441"/>
            <a:ext cx="17039029" cy="9148833"/>
            <a:chOff x="623343" y="568441"/>
            <a:chExt cx="17039029" cy="9148833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23343" y="568441"/>
              <a:ext cx="17039029" cy="9148833"/>
            </a:xfrm>
            <a:prstGeom prst="rect">
              <a:avLst/>
            </a:prstGeom>
          </p:spPr>
        </p:pic>
      </p:grpSp>
      <p:pic>
        <p:nvPicPr>
          <p:cNvPr id="8" name="Object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51788" y="3488289"/>
            <a:ext cx="9958191" cy="1332162"/>
          </a:xfrm>
          <a:prstGeom prst="rect">
            <a:avLst/>
          </a:prstGeom>
        </p:spPr>
      </p:pic>
      <p:pic>
        <p:nvPicPr>
          <p:cNvPr id="9" name="Object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645926" y="3882971"/>
            <a:ext cx="13179870" cy="3857328"/>
          </a:xfrm>
          <a:prstGeom prst="rect">
            <a:avLst/>
          </a:prstGeom>
        </p:spPr>
      </p:pic>
      <p:grpSp>
        <p:nvGrpSpPr>
          <p:cNvPr id="1003" name="그룹 1003"/>
          <p:cNvGrpSpPr/>
          <p:nvPr/>
        </p:nvGrpSpPr>
        <p:grpSpPr>
          <a:xfrm>
            <a:off x="14762870" y="568441"/>
            <a:ext cx="2899502" cy="1616807"/>
            <a:chOff x="14762870" y="568441"/>
            <a:chExt cx="2899502" cy="1616807"/>
          </a:xfrm>
        </p:grpSpPr>
        <p:grpSp>
          <p:nvGrpSpPr>
            <p:cNvPr id="1004" name="그룹 1004"/>
            <p:cNvGrpSpPr/>
            <p:nvPr/>
          </p:nvGrpSpPr>
          <p:grpSpPr>
            <a:xfrm>
              <a:off x="16212621" y="568441"/>
              <a:ext cx="1225649" cy="1326279"/>
              <a:chOff x="16212621" y="568441"/>
              <a:chExt cx="1225649" cy="1326279"/>
            </a:xfrm>
          </p:grpSpPr>
          <p:pic>
            <p:nvPicPr>
              <p:cNvPr id="12" name="Object 11"/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16212621" y="568441"/>
                <a:ext cx="1225649" cy="1326279"/>
              </a:xfrm>
              <a:prstGeom prst="rect">
                <a:avLst/>
              </a:prstGeom>
            </p:spPr>
          </p:pic>
        </p:grpSp>
        <p:pic>
          <p:nvPicPr>
            <p:cNvPr id="14" name="Object 13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4193875" y="1365527"/>
              <a:ext cx="4108590" cy="1469618"/>
            </a:xfrm>
            <a:prstGeom prst="rect">
              <a:avLst/>
            </a:prstGeom>
          </p:spPr>
        </p:pic>
      </p:grpSp>
      <p:sp>
        <p:nvSpPr>
          <p:cNvPr id="2" name="TextBox 1"/>
          <p:cNvSpPr txBox="1"/>
          <p:nvPr/>
        </p:nvSpPr>
        <p:spPr>
          <a:xfrm>
            <a:off x="935501" y="3678826"/>
            <a:ext cx="12096773" cy="63094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ko-KR" sz="3500" b="1" dirty="0" err="1">
                <a:solidFill>
                  <a:schemeClr val="tx2">
                    <a:lumMod val="75000"/>
                  </a:schemeClr>
                </a:solidFill>
              </a:rPr>
              <a:t>Gabay</a:t>
            </a:r>
            <a:r>
              <a:rPr lang="en-US" altLang="ko-KR" sz="35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altLang="ko-KR" sz="3500" b="1" dirty="0" err="1">
                <a:solidFill>
                  <a:schemeClr val="tx2">
                    <a:lumMod val="75000"/>
                  </a:schemeClr>
                </a:solidFill>
              </a:rPr>
              <a:t>sa</a:t>
            </a:r>
            <a:r>
              <a:rPr lang="en-US" altLang="ko-KR" sz="35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altLang="ko-KR" sz="3500" b="1" dirty="0" err="1">
                <a:solidFill>
                  <a:schemeClr val="tx2">
                    <a:lumMod val="75000"/>
                  </a:schemeClr>
                </a:solidFill>
              </a:rPr>
              <a:t>Pamumuhay</a:t>
            </a:r>
            <a:r>
              <a:rPr lang="en-US" altLang="ko-KR" sz="3500" b="1" dirty="0">
                <a:solidFill>
                  <a:schemeClr val="tx2">
                    <a:lumMod val="75000"/>
                  </a:schemeClr>
                </a:solidFill>
              </a:rPr>
              <a:t> ng </a:t>
            </a:r>
            <a:r>
              <a:rPr lang="en-US" altLang="ko-KR" sz="3500" b="1" dirty="0" err="1">
                <a:solidFill>
                  <a:schemeClr val="tx2">
                    <a:lumMod val="75000"/>
                  </a:schemeClr>
                </a:solidFill>
              </a:rPr>
              <a:t>mga</a:t>
            </a:r>
            <a:r>
              <a:rPr lang="en-US" altLang="ko-KR" sz="35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altLang="ko-KR" sz="3500" b="1" dirty="0" err="1">
                <a:solidFill>
                  <a:schemeClr val="tx2">
                    <a:lumMod val="75000"/>
                  </a:schemeClr>
                </a:solidFill>
              </a:rPr>
              <a:t>manggagawang</a:t>
            </a:r>
            <a:r>
              <a:rPr lang="en-US" altLang="ko-KR" sz="35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altLang="ko-KR" sz="3500" b="1" dirty="0" err="1">
                <a:solidFill>
                  <a:schemeClr val="tx2">
                    <a:lumMod val="75000"/>
                  </a:schemeClr>
                </a:solidFill>
              </a:rPr>
              <a:t>dayuhan</a:t>
            </a:r>
            <a:r>
              <a:rPr lang="en-US" altLang="ko-KR" sz="35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altLang="ko-KR" sz="3500" b="1" dirty="0" err="1">
                <a:solidFill>
                  <a:schemeClr val="tx2">
                    <a:lumMod val="75000"/>
                  </a:schemeClr>
                </a:solidFill>
              </a:rPr>
              <a:t>sa</a:t>
            </a:r>
            <a:r>
              <a:rPr lang="en-US" altLang="ko-KR" sz="3500" b="1" dirty="0">
                <a:solidFill>
                  <a:schemeClr val="tx2">
                    <a:lumMod val="75000"/>
                  </a:schemeClr>
                </a:solidFill>
              </a:rPr>
              <a:t> Ulsan</a:t>
            </a:r>
            <a:endParaRPr lang="ko-KR" altLang="en-US" sz="35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05000" y="4756898"/>
            <a:ext cx="11765274" cy="16312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ko-KR" sz="5000" b="1" dirty="0" err="1">
                <a:solidFill>
                  <a:schemeClr val="tx2">
                    <a:lumMod val="75000"/>
                  </a:schemeClr>
                </a:solidFill>
              </a:rPr>
              <a:t>Programa</a:t>
            </a:r>
            <a:r>
              <a:rPr lang="en-US" altLang="ko-KR" sz="50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altLang="ko-KR" sz="5000" b="1" dirty="0" err="1">
                <a:solidFill>
                  <a:schemeClr val="tx2">
                    <a:lumMod val="75000"/>
                  </a:schemeClr>
                </a:solidFill>
              </a:rPr>
              <a:t>sa</a:t>
            </a:r>
            <a:r>
              <a:rPr lang="en-US" altLang="ko-KR" sz="50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altLang="ko-KR" sz="5000" b="1" dirty="0" err="1">
                <a:solidFill>
                  <a:schemeClr val="tx2">
                    <a:lumMod val="75000"/>
                  </a:schemeClr>
                </a:solidFill>
              </a:rPr>
              <a:t>paghinto</a:t>
            </a:r>
            <a:r>
              <a:rPr lang="en-US" altLang="ko-KR" sz="5000" b="1" dirty="0">
                <a:solidFill>
                  <a:schemeClr val="tx2">
                    <a:lumMod val="75000"/>
                  </a:schemeClr>
                </a:solidFill>
              </a:rPr>
              <a:t> ng </a:t>
            </a:r>
            <a:r>
              <a:rPr lang="en-US" altLang="ko-KR" sz="5000" b="1" dirty="0" err="1">
                <a:solidFill>
                  <a:schemeClr val="tx2">
                    <a:lumMod val="75000"/>
                  </a:schemeClr>
                </a:solidFill>
              </a:rPr>
              <a:t>paninigarilyo</a:t>
            </a:r>
            <a:r>
              <a:rPr lang="en-US" altLang="ko-KR" sz="50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altLang="ko-KR" sz="5000" b="1" dirty="0" err="1">
                <a:solidFill>
                  <a:schemeClr val="tx2">
                    <a:lumMod val="75000"/>
                  </a:schemeClr>
                </a:solidFill>
              </a:rPr>
              <a:t>sa</a:t>
            </a:r>
            <a:r>
              <a:rPr lang="en-US" altLang="ko-KR" sz="50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altLang="ko-KR" sz="5000" b="1" dirty="0" err="1">
                <a:solidFill>
                  <a:schemeClr val="tx2">
                    <a:lumMod val="75000"/>
                  </a:schemeClr>
                </a:solidFill>
              </a:rPr>
              <a:t>Donggu</a:t>
            </a:r>
            <a:r>
              <a:rPr lang="en-US" altLang="ko-KR" sz="5000" b="1" dirty="0">
                <a:solidFill>
                  <a:schemeClr val="tx2">
                    <a:lumMod val="75000"/>
                  </a:schemeClr>
                </a:solidFill>
              </a:rPr>
              <a:t> Public Health Center</a:t>
            </a:r>
            <a:endParaRPr lang="ko-KR" altLang="en-US" sz="5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725400" y="1701851"/>
            <a:ext cx="4964629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ko-KR" sz="2000" b="1" dirty="0">
                <a:solidFill>
                  <a:schemeClr val="accent6">
                    <a:lumMod val="75000"/>
                  </a:schemeClr>
                </a:solidFill>
                <a:latin typeface="Brush Script MT" panose="03060802040406070304" pitchFamily="66" charset="0"/>
              </a:rPr>
              <a:t>Para </a:t>
            </a:r>
            <a:r>
              <a:rPr lang="en-US" altLang="ko-KR" sz="2000" b="1" dirty="0" err="1">
                <a:solidFill>
                  <a:schemeClr val="accent6">
                    <a:lumMod val="75000"/>
                  </a:schemeClr>
                </a:solidFill>
                <a:latin typeface="Brush Script MT" panose="03060802040406070304" pitchFamily="66" charset="0"/>
              </a:rPr>
              <a:t>sa</a:t>
            </a:r>
            <a:r>
              <a:rPr lang="en-US" altLang="ko-KR" sz="2000" b="1" dirty="0">
                <a:solidFill>
                  <a:schemeClr val="accent6">
                    <a:lumMod val="75000"/>
                  </a:schemeClr>
                </a:solidFill>
                <a:latin typeface="Brush Script MT" panose="03060802040406070304" pitchFamily="66" charset="0"/>
              </a:rPr>
              <a:t> </a:t>
            </a:r>
            <a:r>
              <a:rPr lang="en-US" altLang="ko-KR" sz="2000" b="1" dirty="0" err="1">
                <a:solidFill>
                  <a:schemeClr val="accent6">
                    <a:lumMod val="75000"/>
                  </a:schemeClr>
                </a:solidFill>
                <a:latin typeface="Brush Script MT" panose="03060802040406070304" pitchFamily="66" charset="0"/>
              </a:rPr>
              <a:t>magandang</a:t>
            </a:r>
            <a:r>
              <a:rPr lang="en-US" altLang="ko-KR" sz="2000" b="1" dirty="0">
                <a:solidFill>
                  <a:schemeClr val="accent6">
                    <a:lumMod val="75000"/>
                  </a:schemeClr>
                </a:solidFill>
                <a:latin typeface="Brush Script MT" panose="03060802040406070304" pitchFamily="66" charset="0"/>
              </a:rPr>
              <a:t> </a:t>
            </a:r>
            <a:r>
              <a:rPr lang="en-US" altLang="ko-KR" sz="2000" b="1" dirty="0" err="1">
                <a:solidFill>
                  <a:schemeClr val="accent6">
                    <a:lumMod val="75000"/>
                  </a:schemeClr>
                </a:solidFill>
                <a:latin typeface="Brush Script MT" panose="03060802040406070304" pitchFamily="66" charset="0"/>
              </a:rPr>
              <a:t>kalusugan</a:t>
            </a:r>
            <a:r>
              <a:rPr lang="en-US" altLang="ko-KR" sz="2000" b="1" dirty="0">
                <a:solidFill>
                  <a:schemeClr val="accent6">
                    <a:lumMod val="75000"/>
                  </a:schemeClr>
                </a:solidFill>
                <a:latin typeface="Brush Script MT" panose="03060802040406070304" pitchFamily="66" charset="0"/>
              </a:rPr>
              <a:t> </a:t>
            </a:r>
            <a:r>
              <a:rPr lang="en-US" altLang="ko-KR" sz="2000" b="1" dirty="0" err="1">
                <a:solidFill>
                  <a:schemeClr val="accent6">
                    <a:lumMod val="75000"/>
                  </a:schemeClr>
                </a:solidFill>
                <a:latin typeface="Brush Script MT" panose="03060802040406070304" pitchFamily="66" charset="0"/>
              </a:rPr>
              <a:t>tumigil</a:t>
            </a:r>
            <a:r>
              <a:rPr lang="en-US" altLang="ko-KR" sz="2000" b="1" dirty="0">
                <a:solidFill>
                  <a:schemeClr val="accent6">
                    <a:lumMod val="75000"/>
                  </a:schemeClr>
                </a:solidFill>
                <a:latin typeface="Brush Script MT" panose="03060802040406070304" pitchFamily="66" charset="0"/>
              </a:rPr>
              <a:t> </a:t>
            </a:r>
            <a:r>
              <a:rPr lang="en-US" altLang="ko-KR" sz="2000" b="1" dirty="0" err="1">
                <a:solidFill>
                  <a:schemeClr val="accent6">
                    <a:lumMod val="75000"/>
                  </a:schemeClr>
                </a:solidFill>
                <a:latin typeface="Brush Script MT" panose="03060802040406070304" pitchFamily="66" charset="0"/>
              </a:rPr>
              <a:t>sa</a:t>
            </a:r>
            <a:r>
              <a:rPr lang="en-US" altLang="ko-KR" sz="2000" b="1" dirty="0">
                <a:solidFill>
                  <a:schemeClr val="accent6">
                    <a:lumMod val="75000"/>
                  </a:schemeClr>
                </a:solidFill>
                <a:latin typeface="Brush Script MT" panose="03060802040406070304" pitchFamily="66" charset="0"/>
              </a:rPr>
              <a:t> </a:t>
            </a:r>
            <a:r>
              <a:rPr lang="en-US" altLang="ko-KR" sz="2000" b="1" dirty="0" err="1">
                <a:solidFill>
                  <a:schemeClr val="accent6">
                    <a:lumMod val="75000"/>
                  </a:schemeClr>
                </a:solidFill>
                <a:latin typeface="Brush Script MT" panose="03060802040406070304" pitchFamily="66" charset="0"/>
              </a:rPr>
              <a:t>paninigarilyo</a:t>
            </a:r>
            <a:r>
              <a:rPr lang="en-US" altLang="ko-KR" sz="2000" b="1" dirty="0">
                <a:solidFill>
                  <a:schemeClr val="accent6">
                    <a:lumMod val="75000"/>
                  </a:schemeClr>
                </a:solidFill>
                <a:latin typeface="Brush Script MT" panose="03060802040406070304" pitchFamily="66" charset="0"/>
              </a:rPr>
              <a:t>!</a:t>
            </a:r>
            <a:endParaRPr lang="ko-KR" altLang="en-US" sz="2000" b="1" dirty="0">
              <a:solidFill>
                <a:schemeClr val="accent6">
                  <a:lumMod val="75000"/>
                </a:schemeClr>
              </a:solidFill>
              <a:latin typeface="Brush Script MT" panose="030608020404060703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185552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-14939" y="5142857"/>
            <a:ext cx="18300654" cy="5172736"/>
            <a:chOff x="-14939" y="5142857"/>
            <a:chExt cx="18300654" cy="5172736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14939" y="5142857"/>
              <a:ext cx="18300654" cy="5172736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647271" y="540141"/>
            <a:ext cx="17039029" cy="9148833"/>
            <a:chOff x="623343" y="568441"/>
            <a:chExt cx="17039029" cy="9148833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23343" y="568441"/>
              <a:ext cx="17039029" cy="9148833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7187004" y="3348676"/>
            <a:ext cx="4215030" cy="22581"/>
            <a:chOff x="7187004" y="3348674"/>
            <a:chExt cx="4215030" cy="22581"/>
          </a:xfrm>
        </p:grpSpPr>
        <p:pic>
          <p:nvPicPr>
            <p:cNvPr id="9" name="Object 8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187004" y="3348674"/>
              <a:ext cx="4215030" cy="22581"/>
            </a:xfrm>
            <a:prstGeom prst="rect">
              <a:avLst/>
            </a:prstGeom>
          </p:spPr>
        </p:pic>
      </p:grpSp>
      <p:pic>
        <p:nvPicPr>
          <p:cNvPr id="11" name="Object 10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575165" y="2312071"/>
            <a:ext cx="1473334" cy="1165353"/>
          </a:xfrm>
          <a:prstGeom prst="rect">
            <a:avLst/>
          </a:prstGeom>
        </p:spPr>
      </p:pic>
      <p:pic>
        <p:nvPicPr>
          <p:cNvPr id="12" name="Object 1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597606" y="3436282"/>
            <a:ext cx="5330781" cy="1505390"/>
          </a:xfrm>
          <a:prstGeom prst="rect">
            <a:avLst/>
          </a:prstGeom>
        </p:spPr>
      </p:pic>
      <p:pic>
        <p:nvPicPr>
          <p:cNvPr id="13" name="Object 12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108743" y="5086257"/>
            <a:ext cx="4994304" cy="2530352"/>
          </a:xfrm>
          <a:prstGeom prst="rect">
            <a:avLst/>
          </a:prstGeom>
        </p:spPr>
      </p:pic>
      <p:grpSp>
        <p:nvGrpSpPr>
          <p:cNvPr id="1004" name="그룹 1004"/>
          <p:cNvGrpSpPr/>
          <p:nvPr/>
        </p:nvGrpSpPr>
        <p:grpSpPr>
          <a:xfrm>
            <a:off x="12517137" y="3387882"/>
            <a:ext cx="4424271" cy="23701"/>
            <a:chOff x="12517135" y="3387880"/>
            <a:chExt cx="4424271" cy="23701"/>
          </a:xfrm>
        </p:grpSpPr>
        <p:pic>
          <p:nvPicPr>
            <p:cNvPr id="15" name="Object 14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2517135" y="3387880"/>
              <a:ext cx="4424271" cy="23701"/>
            </a:xfrm>
            <a:prstGeom prst="rect">
              <a:avLst/>
            </a:prstGeom>
          </p:spPr>
        </p:pic>
      </p:grpSp>
      <p:pic>
        <p:nvPicPr>
          <p:cNvPr id="17" name="Object 16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4005533" y="2295853"/>
            <a:ext cx="1540342" cy="1229504"/>
          </a:xfrm>
          <a:prstGeom prst="rect">
            <a:avLst/>
          </a:prstGeom>
        </p:spPr>
      </p:pic>
      <p:pic>
        <p:nvPicPr>
          <p:cNvPr id="18" name="Object 17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2109805" y="3436282"/>
            <a:ext cx="5316010" cy="1505390"/>
          </a:xfrm>
          <a:prstGeom prst="rect">
            <a:avLst/>
          </a:prstGeom>
        </p:spPr>
      </p:pic>
      <p:pic>
        <p:nvPicPr>
          <p:cNvPr id="19" name="Object 18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2394506" y="5020221"/>
            <a:ext cx="4257811" cy="2530277"/>
          </a:xfrm>
          <a:prstGeom prst="rect">
            <a:avLst/>
          </a:prstGeom>
        </p:spPr>
      </p:pic>
      <p:pic>
        <p:nvPicPr>
          <p:cNvPr id="20" name="Object 19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647271" y="4094814"/>
            <a:ext cx="6345693" cy="2681798"/>
          </a:xfrm>
          <a:prstGeom prst="rect">
            <a:avLst/>
          </a:prstGeom>
        </p:spPr>
      </p:pic>
      <p:grpSp>
        <p:nvGrpSpPr>
          <p:cNvPr id="1005" name="그룹 1005"/>
          <p:cNvGrpSpPr/>
          <p:nvPr/>
        </p:nvGrpSpPr>
        <p:grpSpPr>
          <a:xfrm>
            <a:off x="14762870" y="568441"/>
            <a:ext cx="2899502" cy="1616807"/>
            <a:chOff x="14762870" y="568441"/>
            <a:chExt cx="2899502" cy="1616807"/>
          </a:xfrm>
        </p:grpSpPr>
        <p:grpSp>
          <p:nvGrpSpPr>
            <p:cNvPr id="1006" name="그룹 1006"/>
            <p:cNvGrpSpPr/>
            <p:nvPr/>
          </p:nvGrpSpPr>
          <p:grpSpPr>
            <a:xfrm>
              <a:off x="16212621" y="568441"/>
              <a:ext cx="1225649" cy="1326279"/>
              <a:chOff x="16212621" y="568441"/>
              <a:chExt cx="1225649" cy="1326279"/>
            </a:xfrm>
          </p:grpSpPr>
          <p:pic>
            <p:nvPicPr>
              <p:cNvPr id="23" name="Object 22"/>
              <p:cNvPicPr>
                <a:picLocks noChangeAspect="1"/>
              </p:cNvPicPr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16212621" y="568441"/>
                <a:ext cx="1225649" cy="1326279"/>
              </a:xfrm>
              <a:prstGeom prst="rect">
                <a:avLst/>
              </a:prstGeom>
            </p:spPr>
          </p:pic>
        </p:grpSp>
        <p:pic>
          <p:nvPicPr>
            <p:cNvPr id="25" name="Object 24"/>
            <p:cNvPicPr>
              <a:picLocks noChangeAspect="1"/>
            </p:cNvPicPr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4193875" y="1365527"/>
              <a:ext cx="4108590" cy="1469618"/>
            </a:xfrm>
            <a:prstGeom prst="rect">
              <a:avLst/>
            </a:prstGeom>
          </p:spPr>
        </p:pic>
      </p:grpSp>
      <p:sp>
        <p:nvSpPr>
          <p:cNvPr id="2" name="TextBox 1"/>
          <p:cNvSpPr txBox="1"/>
          <p:nvPr/>
        </p:nvSpPr>
        <p:spPr>
          <a:xfrm>
            <a:off x="1888416" y="4681661"/>
            <a:ext cx="4988770" cy="221599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ko-KR" sz="4600" b="1" dirty="0" err="1">
                <a:solidFill>
                  <a:schemeClr val="tx2">
                    <a:lumMod val="50000"/>
                  </a:schemeClr>
                </a:solidFill>
              </a:rPr>
              <a:t>Programa</a:t>
            </a:r>
            <a:r>
              <a:rPr lang="en-US" altLang="ko-KR" sz="46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altLang="ko-KR" sz="4600" b="1" dirty="0" err="1">
                <a:solidFill>
                  <a:schemeClr val="tx2">
                    <a:lumMod val="50000"/>
                  </a:schemeClr>
                </a:solidFill>
              </a:rPr>
              <a:t>sa</a:t>
            </a:r>
            <a:r>
              <a:rPr lang="en-US" altLang="ko-KR" sz="46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altLang="ko-KR" sz="4600" b="1" dirty="0" err="1">
                <a:solidFill>
                  <a:schemeClr val="tx2">
                    <a:lumMod val="50000"/>
                  </a:schemeClr>
                </a:solidFill>
              </a:rPr>
              <a:t>pagtigil</a:t>
            </a:r>
            <a:r>
              <a:rPr lang="en-US" altLang="ko-KR" sz="46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altLang="ko-KR" sz="4600" b="1" dirty="0" err="1">
                <a:solidFill>
                  <a:schemeClr val="tx2">
                    <a:lumMod val="50000"/>
                  </a:schemeClr>
                </a:solidFill>
              </a:rPr>
              <a:t>paninigarilyo</a:t>
            </a:r>
            <a:endParaRPr lang="ko-KR" altLang="en-US" sz="46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467600" y="3678609"/>
            <a:ext cx="3582029" cy="86177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ko-KR" sz="2500" b="1" dirty="0" err="1">
                <a:solidFill>
                  <a:schemeClr val="accent1">
                    <a:lumMod val="50000"/>
                  </a:schemeClr>
                </a:solidFill>
              </a:rPr>
              <a:t>Operasyon</a:t>
            </a:r>
            <a:r>
              <a:rPr lang="en-US" altLang="ko-KR" sz="2500" b="1" dirty="0">
                <a:solidFill>
                  <a:schemeClr val="accent1">
                    <a:lumMod val="50000"/>
                  </a:schemeClr>
                </a:solidFill>
              </a:rPr>
              <a:t> ng </a:t>
            </a:r>
            <a:r>
              <a:rPr lang="en-US" altLang="ko-KR" sz="2500" b="1" dirty="0" err="1">
                <a:solidFill>
                  <a:schemeClr val="accent1">
                    <a:lumMod val="50000"/>
                  </a:schemeClr>
                </a:solidFill>
              </a:rPr>
              <a:t>Klinika</a:t>
            </a:r>
            <a:r>
              <a:rPr lang="en-US" altLang="ko-KR" sz="25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ko-KR" sz="2500" b="1" dirty="0" err="1">
                <a:solidFill>
                  <a:schemeClr val="accent1">
                    <a:lumMod val="50000"/>
                  </a:schemeClr>
                </a:solidFill>
              </a:rPr>
              <a:t>sa</a:t>
            </a:r>
            <a:r>
              <a:rPr lang="en-US" altLang="ko-KR" sz="25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ko-KR" sz="2500" b="1" dirty="0" err="1">
                <a:solidFill>
                  <a:schemeClr val="accent1">
                    <a:lumMod val="50000"/>
                  </a:schemeClr>
                </a:solidFill>
              </a:rPr>
              <a:t>pagtigil</a:t>
            </a:r>
            <a:r>
              <a:rPr lang="en-US" altLang="ko-KR" sz="25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ko-KR" sz="2500" b="1" dirty="0" err="1">
                <a:solidFill>
                  <a:schemeClr val="accent1">
                    <a:lumMod val="50000"/>
                  </a:schemeClr>
                </a:solidFill>
              </a:rPr>
              <a:t>paninigarilyo</a:t>
            </a:r>
            <a:endParaRPr lang="ko-KR" altLang="en-US" sz="25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04298" y="5989715"/>
            <a:ext cx="4129029" cy="16312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ko-KR" sz="2500" b="1" dirty="0" err="1">
                <a:solidFill>
                  <a:schemeClr val="accent1">
                    <a:lumMod val="50000"/>
                  </a:schemeClr>
                </a:solidFill>
              </a:rPr>
              <a:t>Pagkonsulta</a:t>
            </a:r>
            <a:r>
              <a:rPr lang="en-US" altLang="ko-KR" sz="25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ko-KR" sz="2500" b="1" dirty="0" err="1">
                <a:solidFill>
                  <a:schemeClr val="accent1">
                    <a:lumMod val="50000"/>
                  </a:schemeClr>
                </a:solidFill>
              </a:rPr>
              <a:t>ukol</a:t>
            </a:r>
            <a:r>
              <a:rPr lang="en-US" altLang="ko-KR" sz="25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ko-KR" sz="2500" b="1" dirty="0" err="1">
                <a:solidFill>
                  <a:schemeClr val="accent1">
                    <a:lumMod val="50000"/>
                  </a:schemeClr>
                </a:solidFill>
              </a:rPr>
              <a:t>sa</a:t>
            </a:r>
            <a:r>
              <a:rPr lang="en-US" altLang="ko-KR" sz="25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ko-KR" sz="2500" b="1" dirty="0" err="1">
                <a:solidFill>
                  <a:schemeClr val="accent1">
                    <a:lumMod val="50000"/>
                  </a:schemeClr>
                </a:solidFill>
              </a:rPr>
              <a:t>pagtigil</a:t>
            </a:r>
            <a:r>
              <a:rPr lang="en-US" altLang="ko-KR" sz="25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ko-KR" sz="2500" b="1" dirty="0" err="1">
                <a:solidFill>
                  <a:schemeClr val="accent1">
                    <a:lumMod val="50000"/>
                  </a:schemeClr>
                </a:solidFill>
              </a:rPr>
              <a:t>sa</a:t>
            </a:r>
            <a:r>
              <a:rPr lang="en-US" altLang="ko-KR" sz="25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ko-KR" sz="2500" b="1" dirty="0" err="1">
                <a:solidFill>
                  <a:schemeClr val="accent1">
                    <a:lumMod val="50000"/>
                  </a:schemeClr>
                </a:solidFill>
              </a:rPr>
              <a:t>paninigarilyo</a:t>
            </a:r>
            <a:r>
              <a:rPr lang="en-US" altLang="ko-KR" dirty="0"/>
              <a:t>,</a:t>
            </a:r>
          </a:p>
          <a:p>
            <a:r>
              <a:rPr lang="en-US" altLang="ko-KR" sz="2500" b="1" dirty="0" err="1">
                <a:solidFill>
                  <a:schemeClr val="accent1">
                    <a:lumMod val="50000"/>
                  </a:schemeClr>
                </a:solidFill>
              </a:rPr>
              <a:t>Libreng</a:t>
            </a:r>
            <a:r>
              <a:rPr lang="en-US" altLang="ko-KR" sz="25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ko-KR" sz="2500" b="1" dirty="0" err="1">
                <a:solidFill>
                  <a:schemeClr val="accent1">
                    <a:lumMod val="50000"/>
                  </a:schemeClr>
                </a:solidFill>
              </a:rPr>
              <a:t>serbisyo</a:t>
            </a:r>
            <a:r>
              <a:rPr lang="en-US" altLang="ko-KR" sz="2500" b="1" dirty="0">
                <a:solidFill>
                  <a:schemeClr val="accent1">
                    <a:lumMod val="50000"/>
                  </a:schemeClr>
                </a:solidFill>
              </a:rPr>
              <a:t> para </a:t>
            </a:r>
            <a:r>
              <a:rPr lang="en-US" altLang="ko-KR" sz="2500" b="1" dirty="0" err="1">
                <a:solidFill>
                  <a:schemeClr val="accent1">
                    <a:lumMod val="50000"/>
                  </a:schemeClr>
                </a:solidFill>
              </a:rPr>
              <a:t>sa</a:t>
            </a:r>
            <a:r>
              <a:rPr lang="en-US" altLang="ko-KR" sz="25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ko-KR" sz="2500" b="1" dirty="0" err="1">
                <a:solidFill>
                  <a:schemeClr val="accent1">
                    <a:lumMod val="50000"/>
                  </a:schemeClr>
                </a:solidFill>
              </a:rPr>
              <a:t>pagtigil</a:t>
            </a:r>
            <a:r>
              <a:rPr lang="en-US" altLang="ko-KR" sz="2500" b="1" dirty="0">
                <a:solidFill>
                  <a:schemeClr val="accent1">
                    <a:lumMod val="50000"/>
                  </a:schemeClr>
                </a:solidFill>
              </a:rPr>
              <a:t> ng </a:t>
            </a:r>
            <a:r>
              <a:rPr lang="en-US" altLang="ko-KR" sz="2500" b="1" dirty="0" err="1">
                <a:solidFill>
                  <a:schemeClr val="accent1">
                    <a:lumMod val="50000"/>
                  </a:schemeClr>
                </a:solidFill>
              </a:rPr>
              <a:t>paninigarilyo</a:t>
            </a:r>
            <a:endParaRPr lang="en-US" altLang="ko-KR" sz="25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875640" y="4895036"/>
            <a:ext cx="3761937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ko-KR" sz="3000" b="1" dirty="0" err="1">
                <a:solidFill>
                  <a:schemeClr val="tx2">
                    <a:lumMod val="75000"/>
                  </a:schemeClr>
                </a:solidFill>
              </a:rPr>
              <a:t>Pagtatalaga</a:t>
            </a:r>
            <a:r>
              <a:rPr lang="en-US" altLang="ko-KR" sz="3000" b="1" dirty="0">
                <a:solidFill>
                  <a:schemeClr val="tx2">
                    <a:lumMod val="75000"/>
                  </a:schemeClr>
                </a:solidFill>
              </a:rPr>
              <a:t> ng no-smoking area</a:t>
            </a:r>
            <a:endParaRPr lang="ko-KR" altLang="en-US" sz="3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478342" y="3679557"/>
            <a:ext cx="5176306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ko-KR" sz="2200" b="1" dirty="0" err="1">
                <a:solidFill>
                  <a:schemeClr val="tx2">
                    <a:lumMod val="75000"/>
                  </a:schemeClr>
                </a:solidFill>
              </a:rPr>
              <a:t>Pagtatalaga</a:t>
            </a:r>
            <a:r>
              <a:rPr lang="en-US" altLang="ko-KR" sz="2200" b="1" dirty="0">
                <a:solidFill>
                  <a:schemeClr val="tx2">
                    <a:lumMod val="75000"/>
                  </a:schemeClr>
                </a:solidFill>
              </a:rPr>
              <a:t> at </a:t>
            </a:r>
            <a:r>
              <a:rPr lang="en-US" altLang="ko-KR" sz="2200" b="1" dirty="0" err="1">
                <a:solidFill>
                  <a:schemeClr val="tx2">
                    <a:lumMod val="75000"/>
                  </a:schemeClr>
                </a:solidFill>
              </a:rPr>
              <a:t>pamamahala</a:t>
            </a:r>
            <a:r>
              <a:rPr lang="en-US" altLang="ko-KR" sz="2200" b="1" dirty="0">
                <a:solidFill>
                  <a:schemeClr val="tx2">
                    <a:lumMod val="75000"/>
                  </a:schemeClr>
                </a:solidFill>
              </a:rPr>
              <a:t> ng </a:t>
            </a:r>
            <a:r>
              <a:rPr lang="en-US" altLang="ko-KR" sz="2200" b="1" dirty="0" err="1">
                <a:solidFill>
                  <a:schemeClr val="tx2">
                    <a:lumMod val="75000"/>
                  </a:schemeClr>
                </a:solidFill>
              </a:rPr>
              <a:t>mga</a:t>
            </a:r>
            <a:r>
              <a:rPr lang="en-US" altLang="ko-KR" sz="22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altLang="ko-KR" sz="2200" b="1" dirty="0" err="1">
                <a:solidFill>
                  <a:schemeClr val="tx2">
                    <a:lumMod val="75000"/>
                  </a:schemeClr>
                </a:solidFill>
              </a:rPr>
              <a:t>lugar</a:t>
            </a:r>
            <a:r>
              <a:rPr lang="en-US" altLang="ko-KR" sz="22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altLang="ko-KR" sz="2200" b="1" dirty="0" err="1">
                <a:solidFill>
                  <a:schemeClr val="tx2">
                    <a:lumMod val="75000"/>
                  </a:schemeClr>
                </a:solidFill>
              </a:rPr>
              <a:t>na</a:t>
            </a:r>
            <a:r>
              <a:rPr lang="en-US" altLang="ko-KR" sz="22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altLang="ko-KR" sz="2200" b="1" dirty="0" err="1">
                <a:solidFill>
                  <a:schemeClr val="tx2">
                    <a:lumMod val="75000"/>
                  </a:schemeClr>
                </a:solidFill>
              </a:rPr>
              <a:t>hindi</a:t>
            </a:r>
            <a:r>
              <a:rPr lang="en-US" altLang="ko-KR" sz="22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altLang="ko-KR" sz="2200" b="1" dirty="0" err="1">
                <a:solidFill>
                  <a:schemeClr val="tx2">
                    <a:lumMod val="75000"/>
                  </a:schemeClr>
                </a:solidFill>
              </a:rPr>
              <a:t>pwede</a:t>
            </a:r>
            <a:r>
              <a:rPr lang="en-US" altLang="ko-KR" sz="22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altLang="ko-KR" sz="2200" b="1" dirty="0" err="1">
                <a:solidFill>
                  <a:schemeClr val="tx2">
                    <a:lumMod val="75000"/>
                  </a:schemeClr>
                </a:solidFill>
              </a:rPr>
              <a:t>manigarilyo</a:t>
            </a:r>
            <a:endParaRPr lang="ko-KR" altLang="en-US" sz="22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546445" y="5910699"/>
            <a:ext cx="3942063" cy="12464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ko-KR" sz="2500" b="1" dirty="0">
                <a:solidFill>
                  <a:schemeClr val="tx2">
                    <a:lumMod val="75000"/>
                  </a:schemeClr>
                </a:solidFill>
              </a:rPr>
              <a:t>-</a:t>
            </a:r>
            <a:r>
              <a:rPr lang="en-US" altLang="ko-KR" sz="2500" b="1" dirty="0" err="1">
                <a:solidFill>
                  <a:schemeClr val="tx2">
                    <a:lumMod val="75000"/>
                  </a:schemeClr>
                </a:solidFill>
              </a:rPr>
              <a:t>Pagpataw</a:t>
            </a:r>
            <a:r>
              <a:rPr lang="en-US" altLang="ko-KR" sz="2500" b="1" dirty="0">
                <a:solidFill>
                  <a:schemeClr val="tx2">
                    <a:lumMod val="75000"/>
                  </a:schemeClr>
                </a:solidFill>
              </a:rPr>
              <a:t> ng </a:t>
            </a:r>
            <a:r>
              <a:rPr lang="en-US" altLang="ko-KR" sz="2500" b="1" dirty="0" err="1">
                <a:solidFill>
                  <a:schemeClr val="tx2">
                    <a:lumMod val="75000"/>
                  </a:schemeClr>
                </a:solidFill>
              </a:rPr>
              <a:t>multa</a:t>
            </a:r>
            <a:r>
              <a:rPr lang="en-US" altLang="ko-KR" sz="25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altLang="ko-KR" sz="2500" b="1" dirty="0" err="1">
                <a:solidFill>
                  <a:schemeClr val="tx2">
                    <a:lumMod val="75000"/>
                  </a:schemeClr>
                </a:solidFill>
              </a:rPr>
              <a:t>sa</a:t>
            </a:r>
            <a:r>
              <a:rPr lang="en-US" altLang="ko-KR" sz="25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altLang="ko-KR" sz="2500" b="1" dirty="0" err="1">
                <a:solidFill>
                  <a:schemeClr val="tx2">
                    <a:lumMod val="75000"/>
                  </a:schemeClr>
                </a:solidFill>
              </a:rPr>
              <a:t>mga</a:t>
            </a:r>
            <a:r>
              <a:rPr lang="en-US" altLang="ko-KR" sz="25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altLang="ko-KR" sz="2500" b="1" dirty="0" err="1">
                <a:solidFill>
                  <a:schemeClr val="tx2">
                    <a:lumMod val="75000"/>
                  </a:schemeClr>
                </a:solidFill>
              </a:rPr>
              <a:t>naninigarilyo</a:t>
            </a:r>
            <a:r>
              <a:rPr lang="en-US" altLang="ko-KR" sz="25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altLang="ko-KR" sz="2500" b="1" dirty="0" err="1">
                <a:solidFill>
                  <a:schemeClr val="tx2">
                    <a:lumMod val="75000"/>
                  </a:schemeClr>
                </a:solidFill>
              </a:rPr>
              <a:t>sa</a:t>
            </a:r>
            <a:r>
              <a:rPr lang="en-US" altLang="ko-KR" sz="2500" b="1" dirty="0">
                <a:solidFill>
                  <a:schemeClr val="tx2">
                    <a:lumMod val="75000"/>
                  </a:schemeClr>
                </a:solidFill>
              </a:rPr>
              <a:t> no-smoking area</a:t>
            </a:r>
            <a:endParaRPr lang="ko-KR" altLang="en-US" sz="25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583933" y="4785870"/>
            <a:ext cx="4550088" cy="12464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ko-KR" sz="2500" b="1" dirty="0">
                <a:solidFill>
                  <a:schemeClr val="tx2">
                    <a:lumMod val="75000"/>
                  </a:schemeClr>
                </a:solidFill>
              </a:rPr>
              <a:t>Para </a:t>
            </a:r>
            <a:r>
              <a:rPr lang="en-US" altLang="ko-KR" sz="2500" b="1" dirty="0" err="1">
                <a:solidFill>
                  <a:schemeClr val="tx2">
                    <a:lumMod val="75000"/>
                  </a:schemeClr>
                </a:solidFill>
              </a:rPr>
              <a:t>sa</a:t>
            </a:r>
            <a:r>
              <a:rPr lang="en-US" altLang="ko-KR" sz="25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altLang="ko-KR" sz="2500" b="1" dirty="0" err="1">
                <a:solidFill>
                  <a:schemeClr val="tx2">
                    <a:lumMod val="75000"/>
                  </a:schemeClr>
                </a:solidFill>
              </a:rPr>
              <a:t>mga</a:t>
            </a:r>
            <a:r>
              <a:rPr lang="en-US" altLang="ko-KR" sz="25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altLang="ko-KR" sz="2500" b="1" dirty="0" err="1">
                <a:solidFill>
                  <a:schemeClr val="tx2">
                    <a:lumMod val="75000"/>
                  </a:schemeClr>
                </a:solidFill>
              </a:rPr>
              <a:t>naninigarilyo</a:t>
            </a:r>
            <a:r>
              <a:rPr lang="en-US" altLang="ko-KR" sz="2500" b="1" dirty="0">
                <a:solidFill>
                  <a:schemeClr val="tx2">
                    <a:lumMod val="75000"/>
                  </a:schemeClr>
                </a:solidFill>
              </a:rPr>
              <a:t>( </a:t>
            </a:r>
            <a:r>
              <a:rPr lang="en-US" altLang="ko-KR" sz="2500" b="1" dirty="0" err="1">
                <a:solidFill>
                  <a:schemeClr val="tx2">
                    <a:lumMod val="75000"/>
                  </a:schemeClr>
                </a:solidFill>
              </a:rPr>
              <a:t>Kabilang</a:t>
            </a:r>
            <a:r>
              <a:rPr lang="en-US" altLang="ko-KR" sz="25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altLang="ko-KR" sz="2500" b="1" dirty="0" err="1">
                <a:solidFill>
                  <a:schemeClr val="tx2">
                    <a:lumMod val="75000"/>
                  </a:schemeClr>
                </a:solidFill>
              </a:rPr>
              <a:t>ang</a:t>
            </a:r>
            <a:r>
              <a:rPr lang="en-US" altLang="ko-KR" sz="25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altLang="ko-KR" sz="2500" b="1" dirty="0" err="1">
                <a:solidFill>
                  <a:schemeClr val="tx2">
                    <a:lumMod val="75000"/>
                  </a:schemeClr>
                </a:solidFill>
              </a:rPr>
              <a:t>mga</a:t>
            </a:r>
            <a:r>
              <a:rPr lang="en-US" altLang="ko-KR" sz="25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altLang="ko-KR" sz="2500" b="1" dirty="0" err="1">
                <a:solidFill>
                  <a:schemeClr val="tx2">
                    <a:lumMod val="75000"/>
                  </a:schemeClr>
                </a:solidFill>
              </a:rPr>
              <a:t>banyaga</a:t>
            </a:r>
            <a:r>
              <a:rPr lang="en-US" altLang="ko-KR" sz="2500" b="1" dirty="0">
                <a:solidFill>
                  <a:schemeClr val="tx2">
                    <a:lumMod val="75000"/>
                  </a:schemeClr>
                </a:solidFill>
              </a:rPr>
              <a:t>)</a:t>
            </a:r>
            <a:endParaRPr lang="ko-KR" altLang="en-US" sz="25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3358547" y="1694190"/>
            <a:ext cx="4487960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ko-KR" b="1" dirty="0">
                <a:solidFill>
                  <a:schemeClr val="accent6">
                    <a:lumMod val="75000"/>
                  </a:schemeClr>
                </a:solidFill>
                <a:latin typeface="Brush Script MT" panose="03060802040406070304" pitchFamily="66" charset="0"/>
              </a:rPr>
              <a:t>Para </a:t>
            </a:r>
            <a:r>
              <a:rPr lang="en-US" altLang="ko-KR" b="1" dirty="0" err="1">
                <a:solidFill>
                  <a:schemeClr val="accent6">
                    <a:lumMod val="75000"/>
                  </a:schemeClr>
                </a:solidFill>
                <a:latin typeface="Brush Script MT" panose="03060802040406070304" pitchFamily="66" charset="0"/>
              </a:rPr>
              <a:t>sa</a:t>
            </a:r>
            <a:r>
              <a:rPr lang="en-US" altLang="ko-KR" b="1" dirty="0">
                <a:solidFill>
                  <a:schemeClr val="accent6">
                    <a:lumMod val="75000"/>
                  </a:schemeClr>
                </a:solidFill>
                <a:latin typeface="Brush Script MT" panose="03060802040406070304" pitchFamily="66" charset="0"/>
              </a:rPr>
              <a:t> </a:t>
            </a:r>
            <a:r>
              <a:rPr lang="en-US" altLang="ko-KR" b="1" dirty="0" err="1">
                <a:solidFill>
                  <a:schemeClr val="accent6">
                    <a:lumMod val="75000"/>
                  </a:schemeClr>
                </a:solidFill>
                <a:latin typeface="Brush Script MT" panose="03060802040406070304" pitchFamily="66" charset="0"/>
              </a:rPr>
              <a:t>magandang</a:t>
            </a:r>
            <a:r>
              <a:rPr lang="en-US" altLang="ko-KR" b="1" dirty="0">
                <a:solidFill>
                  <a:schemeClr val="accent6">
                    <a:lumMod val="75000"/>
                  </a:schemeClr>
                </a:solidFill>
                <a:latin typeface="Brush Script MT" panose="03060802040406070304" pitchFamily="66" charset="0"/>
              </a:rPr>
              <a:t> </a:t>
            </a:r>
            <a:r>
              <a:rPr lang="en-US" altLang="ko-KR" b="1" dirty="0" err="1">
                <a:solidFill>
                  <a:schemeClr val="accent6">
                    <a:lumMod val="75000"/>
                  </a:schemeClr>
                </a:solidFill>
                <a:latin typeface="Brush Script MT" panose="03060802040406070304" pitchFamily="66" charset="0"/>
              </a:rPr>
              <a:t>kalusugan</a:t>
            </a:r>
            <a:r>
              <a:rPr lang="en-US" altLang="ko-KR" b="1" dirty="0">
                <a:solidFill>
                  <a:schemeClr val="accent6">
                    <a:lumMod val="75000"/>
                  </a:schemeClr>
                </a:solidFill>
                <a:latin typeface="Brush Script MT" panose="03060802040406070304" pitchFamily="66" charset="0"/>
              </a:rPr>
              <a:t> </a:t>
            </a:r>
            <a:r>
              <a:rPr lang="en-US" altLang="ko-KR" b="1" dirty="0" err="1">
                <a:solidFill>
                  <a:schemeClr val="accent6">
                    <a:lumMod val="75000"/>
                  </a:schemeClr>
                </a:solidFill>
                <a:latin typeface="Brush Script MT" panose="03060802040406070304" pitchFamily="66" charset="0"/>
              </a:rPr>
              <a:t>tumigil</a:t>
            </a:r>
            <a:r>
              <a:rPr lang="en-US" altLang="ko-KR" b="1" dirty="0">
                <a:solidFill>
                  <a:schemeClr val="accent6">
                    <a:lumMod val="75000"/>
                  </a:schemeClr>
                </a:solidFill>
                <a:latin typeface="Brush Script MT" panose="03060802040406070304" pitchFamily="66" charset="0"/>
              </a:rPr>
              <a:t> </a:t>
            </a:r>
            <a:r>
              <a:rPr lang="en-US" altLang="ko-KR" b="1" dirty="0" err="1">
                <a:solidFill>
                  <a:schemeClr val="accent6">
                    <a:lumMod val="75000"/>
                  </a:schemeClr>
                </a:solidFill>
                <a:latin typeface="Brush Script MT" panose="03060802040406070304" pitchFamily="66" charset="0"/>
              </a:rPr>
              <a:t>sa</a:t>
            </a:r>
            <a:r>
              <a:rPr lang="en-US" altLang="ko-KR" b="1" dirty="0">
                <a:solidFill>
                  <a:schemeClr val="accent6">
                    <a:lumMod val="75000"/>
                  </a:schemeClr>
                </a:solidFill>
                <a:latin typeface="Brush Script MT" panose="03060802040406070304" pitchFamily="66" charset="0"/>
              </a:rPr>
              <a:t> </a:t>
            </a:r>
            <a:r>
              <a:rPr lang="en-US" altLang="ko-KR" b="1" dirty="0" err="1">
                <a:solidFill>
                  <a:schemeClr val="accent6">
                    <a:lumMod val="75000"/>
                  </a:schemeClr>
                </a:solidFill>
                <a:latin typeface="Brush Script MT" panose="03060802040406070304" pitchFamily="66" charset="0"/>
              </a:rPr>
              <a:t>paninigarilyo</a:t>
            </a:r>
            <a:r>
              <a:rPr lang="en-US" altLang="ko-KR" b="1" dirty="0">
                <a:solidFill>
                  <a:schemeClr val="accent6">
                    <a:lumMod val="75000"/>
                  </a:schemeClr>
                </a:solidFill>
                <a:latin typeface="Brush Script MT" panose="03060802040406070304" pitchFamily="66" charset="0"/>
              </a:rPr>
              <a:t>!</a:t>
            </a:r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0501968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-14939" y="5142857"/>
            <a:ext cx="18300654" cy="5172736"/>
            <a:chOff x="-14939" y="5142857"/>
            <a:chExt cx="18300654" cy="5172736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14939" y="5142857"/>
              <a:ext cx="18300654" cy="5172736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623810" y="566667"/>
            <a:ext cx="17038095" cy="9152381"/>
            <a:chOff x="623810" y="566667"/>
            <a:chExt cx="17038095" cy="9152381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23810" y="566667"/>
              <a:ext cx="17038095" cy="9152381"/>
            </a:xfrm>
            <a:prstGeom prst="rect">
              <a:avLst/>
            </a:prstGeom>
          </p:spPr>
        </p:pic>
      </p:grpSp>
      <p:pic>
        <p:nvPicPr>
          <p:cNvPr id="8" name="Object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12908" y="3173823"/>
            <a:ext cx="13063348" cy="6507986"/>
          </a:xfrm>
          <a:prstGeom prst="rect">
            <a:avLst/>
          </a:prstGeom>
        </p:spPr>
      </p:pic>
      <p:grpSp>
        <p:nvGrpSpPr>
          <p:cNvPr id="1003" name="그룹 1003"/>
          <p:cNvGrpSpPr/>
          <p:nvPr/>
        </p:nvGrpSpPr>
        <p:grpSpPr>
          <a:xfrm>
            <a:off x="623810" y="871429"/>
            <a:ext cx="16868375" cy="1426360"/>
            <a:chOff x="623810" y="871429"/>
            <a:chExt cx="16868375" cy="1426360"/>
          </a:xfrm>
        </p:grpSpPr>
        <p:pic>
          <p:nvPicPr>
            <p:cNvPr id="10" name="Object 9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19280" y="566899"/>
              <a:ext cx="7072242" cy="2644480"/>
            </a:xfrm>
            <a:prstGeom prst="rect">
              <a:avLst/>
            </a:prstGeom>
          </p:spPr>
        </p:pic>
        <p:grpSp>
          <p:nvGrpSpPr>
            <p:cNvPr id="1004" name="그룹 1004"/>
            <p:cNvGrpSpPr/>
            <p:nvPr/>
          </p:nvGrpSpPr>
          <p:grpSpPr>
            <a:xfrm>
              <a:off x="14937125" y="871429"/>
              <a:ext cx="2555059" cy="1424741"/>
              <a:chOff x="14937125" y="871429"/>
              <a:chExt cx="2555059" cy="1424741"/>
            </a:xfrm>
          </p:grpSpPr>
          <p:grpSp>
            <p:nvGrpSpPr>
              <p:cNvPr id="1005" name="그룹 1005"/>
              <p:cNvGrpSpPr/>
              <p:nvPr/>
            </p:nvGrpSpPr>
            <p:grpSpPr>
              <a:xfrm>
                <a:off x="16214654" y="871429"/>
                <a:ext cx="1080049" cy="1168726"/>
                <a:chOff x="16214654" y="871429"/>
                <a:chExt cx="1080049" cy="1168726"/>
              </a:xfrm>
            </p:grpSpPr>
            <p:pic>
              <p:nvPicPr>
                <p:cNvPr id="13" name="Object 12"/>
                <p:cNvPicPr>
                  <a:picLocks noChangeAspect="1"/>
                </p:cNvPicPr>
                <p:nvPr/>
              </p:nvPicPr>
              <p:blipFill>
                <a:blip r:embed="rId6" cstate="print"/>
                <a:stretch>
                  <a:fillRect/>
                </a:stretch>
              </p:blipFill>
              <p:spPr>
                <a:xfrm>
                  <a:off x="16214654" y="871429"/>
                  <a:ext cx="1080049" cy="1168726"/>
                </a:xfrm>
                <a:prstGeom prst="rect">
                  <a:avLst/>
                </a:prstGeom>
              </p:spPr>
            </p:pic>
          </p:grpSp>
          <p:pic>
            <p:nvPicPr>
              <p:cNvPr id="15" name="Object 14"/>
              <p:cNvPicPr>
                <a:picLocks noChangeAspect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14435575" y="1567304"/>
                <a:ext cx="3621466" cy="1305961"/>
              </a:xfrm>
              <a:prstGeom prst="rect">
                <a:avLst/>
              </a:prstGeom>
            </p:spPr>
          </p:pic>
        </p:grpSp>
      </p:grpSp>
      <p:sp>
        <p:nvSpPr>
          <p:cNvPr id="2" name="TextBox 1"/>
          <p:cNvSpPr txBox="1"/>
          <p:nvPr/>
        </p:nvSpPr>
        <p:spPr>
          <a:xfrm>
            <a:off x="13557479" y="1900382"/>
            <a:ext cx="448315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ko-KR" b="1" dirty="0">
                <a:solidFill>
                  <a:schemeClr val="accent6">
                    <a:lumMod val="75000"/>
                  </a:schemeClr>
                </a:solidFill>
                <a:latin typeface="Brush Script MT" panose="03060802040406070304" pitchFamily="66" charset="0"/>
              </a:rPr>
              <a:t>Para </a:t>
            </a:r>
            <a:r>
              <a:rPr lang="en-US" altLang="ko-KR" b="1" dirty="0" err="1">
                <a:solidFill>
                  <a:schemeClr val="accent6">
                    <a:lumMod val="75000"/>
                  </a:schemeClr>
                </a:solidFill>
                <a:latin typeface="Brush Script MT" panose="03060802040406070304" pitchFamily="66" charset="0"/>
              </a:rPr>
              <a:t>sa</a:t>
            </a:r>
            <a:r>
              <a:rPr lang="en-US" altLang="ko-KR" b="1" dirty="0">
                <a:solidFill>
                  <a:schemeClr val="accent6">
                    <a:lumMod val="75000"/>
                  </a:schemeClr>
                </a:solidFill>
                <a:latin typeface="Brush Script MT" panose="03060802040406070304" pitchFamily="66" charset="0"/>
              </a:rPr>
              <a:t> </a:t>
            </a:r>
            <a:r>
              <a:rPr lang="en-US" altLang="ko-KR" b="1" dirty="0" err="1">
                <a:solidFill>
                  <a:schemeClr val="accent6">
                    <a:lumMod val="75000"/>
                  </a:schemeClr>
                </a:solidFill>
                <a:latin typeface="Brush Script MT" panose="03060802040406070304" pitchFamily="66" charset="0"/>
              </a:rPr>
              <a:t>magandang</a:t>
            </a:r>
            <a:r>
              <a:rPr lang="en-US" altLang="ko-KR" b="1" dirty="0">
                <a:solidFill>
                  <a:schemeClr val="accent6">
                    <a:lumMod val="75000"/>
                  </a:schemeClr>
                </a:solidFill>
                <a:latin typeface="Brush Script MT" panose="03060802040406070304" pitchFamily="66" charset="0"/>
              </a:rPr>
              <a:t> </a:t>
            </a:r>
            <a:r>
              <a:rPr lang="en-US" altLang="ko-KR" b="1" dirty="0" err="1">
                <a:solidFill>
                  <a:schemeClr val="accent6">
                    <a:lumMod val="75000"/>
                  </a:schemeClr>
                </a:solidFill>
                <a:latin typeface="Brush Script MT" panose="03060802040406070304" pitchFamily="66" charset="0"/>
              </a:rPr>
              <a:t>kalusugan</a:t>
            </a:r>
            <a:r>
              <a:rPr lang="en-US" altLang="ko-KR" b="1" dirty="0">
                <a:solidFill>
                  <a:schemeClr val="accent6">
                    <a:lumMod val="75000"/>
                  </a:schemeClr>
                </a:solidFill>
                <a:latin typeface="Brush Script MT" panose="03060802040406070304" pitchFamily="66" charset="0"/>
              </a:rPr>
              <a:t> </a:t>
            </a:r>
            <a:r>
              <a:rPr lang="en-US" altLang="ko-KR" b="1" dirty="0" err="1">
                <a:solidFill>
                  <a:schemeClr val="accent6">
                    <a:lumMod val="75000"/>
                  </a:schemeClr>
                </a:solidFill>
                <a:latin typeface="Brush Script MT" panose="03060802040406070304" pitchFamily="66" charset="0"/>
              </a:rPr>
              <a:t>tumigil</a:t>
            </a:r>
            <a:r>
              <a:rPr lang="en-US" altLang="ko-KR" b="1" dirty="0">
                <a:solidFill>
                  <a:schemeClr val="accent6">
                    <a:lumMod val="75000"/>
                  </a:schemeClr>
                </a:solidFill>
                <a:latin typeface="Brush Script MT" panose="03060802040406070304" pitchFamily="66" charset="0"/>
              </a:rPr>
              <a:t> </a:t>
            </a:r>
            <a:r>
              <a:rPr lang="en-US" altLang="ko-KR" b="1" dirty="0" err="1">
                <a:solidFill>
                  <a:schemeClr val="accent6">
                    <a:lumMod val="75000"/>
                  </a:schemeClr>
                </a:solidFill>
                <a:latin typeface="Brush Script MT" panose="03060802040406070304" pitchFamily="66" charset="0"/>
              </a:rPr>
              <a:t>sa</a:t>
            </a:r>
            <a:r>
              <a:rPr lang="en-US" altLang="ko-KR" b="1" dirty="0">
                <a:solidFill>
                  <a:schemeClr val="accent6">
                    <a:lumMod val="75000"/>
                  </a:schemeClr>
                </a:solidFill>
                <a:latin typeface="Brush Script MT" panose="03060802040406070304" pitchFamily="66" charset="0"/>
              </a:rPr>
              <a:t> </a:t>
            </a:r>
            <a:r>
              <a:rPr lang="en-US" altLang="ko-KR" b="1" dirty="0" err="1">
                <a:solidFill>
                  <a:schemeClr val="accent6">
                    <a:lumMod val="75000"/>
                  </a:schemeClr>
                </a:solidFill>
                <a:latin typeface="Brush Script MT" panose="03060802040406070304" pitchFamily="66" charset="0"/>
              </a:rPr>
              <a:t>paninigarilyo</a:t>
            </a:r>
            <a:r>
              <a:rPr lang="en-US" altLang="ko-KR" dirty="0">
                <a:solidFill>
                  <a:schemeClr val="accent6">
                    <a:lumMod val="75000"/>
                  </a:schemeClr>
                </a:solidFill>
                <a:latin typeface="Brush Script MT" panose="03060802040406070304" pitchFamily="66" charset="0"/>
              </a:rPr>
              <a:t>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057400" y="828640"/>
            <a:ext cx="6708886" cy="14773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ko-KR" sz="4500" b="1" dirty="0" err="1">
                <a:solidFill>
                  <a:schemeClr val="tx2">
                    <a:lumMod val="75000"/>
                  </a:schemeClr>
                </a:solidFill>
              </a:rPr>
              <a:t>Klinika</a:t>
            </a:r>
            <a:r>
              <a:rPr lang="en-US" altLang="ko-KR" sz="45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altLang="ko-KR" sz="4500" b="1" dirty="0" err="1">
                <a:solidFill>
                  <a:schemeClr val="tx2">
                    <a:lumMod val="75000"/>
                  </a:schemeClr>
                </a:solidFill>
              </a:rPr>
              <a:t>sa</a:t>
            </a:r>
            <a:r>
              <a:rPr lang="en-US" altLang="ko-KR" sz="45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altLang="ko-KR" sz="4500" b="1" dirty="0" err="1">
                <a:solidFill>
                  <a:schemeClr val="tx2">
                    <a:lumMod val="75000"/>
                  </a:schemeClr>
                </a:solidFill>
              </a:rPr>
              <a:t>pagtigil</a:t>
            </a:r>
            <a:r>
              <a:rPr lang="en-US" altLang="ko-KR" sz="45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altLang="ko-KR" sz="4500" b="1" dirty="0" err="1">
                <a:solidFill>
                  <a:schemeClr val="tx2">
                    <a:lumMod val="75000"/>
                  </a:schemeClr>
                </a:solidFill>
              </a:rPr>
              <a:t>paninigarilyo</a:t>
            </a:r>
            <a:endParaRPr lang="ko-KR" altLang="en-US" sz="45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47134" y="3287700"/>
            <a:ext cx="12656586" cy="86177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ko-KR" sz="2500" b="1" dirty="0" err="1"/>
              <a:t>Petsa</a:t>
            </a:r>
            <a:r>
              <a:rPr lang="en-US" altLang="ko-KR" sz="2500" b="1" dirty="0"/>
              <a:t> o </a:t>
            </a:r>
            <a:r>
              <a:rPr lang="en-US" altLang="ko-KR" sz="2500" b="1" dirty="0" err="1"/>
              <a:t>panahon</a:t>
            </a:r>
            <a:r>
              <a:rPr lang="en-US" altLang="ko-KR" sz="2500" b="1" dirty="0"/>
              <a:t> ng </a:t>
            </a:r>
            <a:r>
              <a:rPr lang="en-US" altLang="ko-KR" sz="2500" b="1" dirty="0" err="1"/>
              <a:t>programa</a:t>
            </a:r>
            <a:r>
              <a:rPr lang="en-US" altLang="ko-KR" sz="2500" b="1" dirty="0"/>
              <a:t>: </a:t>
            </a:r>
            <a:r>
              <a:rPr lang="en-US" altLang="ko-KR" sz="2500" b="1" dirty="0" err="1"/>
              <a:t>Buong</a:t>
            </a:r>
            <a:r>
              <a:rPr lang="en-US" altLang="ko-KR" sz="2500" b="1" dirty="0"/>
              <a:t> </a:t>
            </a:r>
            <a:r>
              <a:rPr lang="en-US" altLang="ko-KR" sz="2500" b="1" dirty="0" err="1"/>
              <a:t>Taon</a:t>
            </a:r>
            <a:r>
              <a:rPr lang="en-US" altLang="ko-KR" sz="2500" b="1" dirty="0"/>
              <a:t>(Lunes- </a:t>
            </a:r>
            <a:r>
              <a:rPr lang="en-US" altLang="ko-KR" sz="2500" b="1" dirty="0" err="1"/>
              <a:t>Biyernes</a:t>
            </a:r>
            <a:r>
              <a:rPr lang="en-US" altLang="ko-KR" sz="2500" b="1" dirty="0"/>
              <a:t> )09:00- 6:00pm (Hindi </a:t>
            </a:r>
            <a:r>
              <a:rPr lang="en-US" altLang="ko-KR" sz="2500" b="1" dirty="0" err="1"/>
              <a:t>kasama</a:t>
            </a:r>
            <a:r>
              <a:rPr lang="en-US" altLang="ko-KR" sz="2500" b="1" dirty="0"/>
              <a:t> </a:t>
            </a:r>
            <a:r>
              <a:rPr lang="en-US" altLang="ko-KR" sz="2500" b="1" dirty="0" err="1"/>
              <a:t>ang</a:t>
            </a:r>
            <a:r>
              <a:rPr lang="en-US" altLang="ko-KR" sz="2500" b="1" dirty="0"/>
              <a:t>   </a:t>
            </a:r>
            <a:r>
              <a:rPr lang="en-US" altLang="ko-KR" sz="2500" b="1" dirty="0" err="1"/>
              <a:t>tanghalian</a:t>
            </a:r>
            <a:r>
              <a:rPr lang="en-US" altLang="ko-KR" sz="2500" b="1" dirty="0"/>
              <a:t> 12:00-1:00)</a:t>
            </a:r>
            <a:endParaRPr lang="ko-KR" altLang="en-US" sz="25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3028377" y="4155684"/>
            <a:ext cx="10365402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ko-KR" sz="3000" b="1" dirty="0" err="1"/>
              <a:t>Mga</a:t>
            </a:r>
            <a:r>
              <a:rPr lang="en-US" altLang="ko-KR" sz="3000" b="1" dirty="0"/>
              <a:t> </a:t>
            </a:r>
            <a:r>
              <a:rPr lang="en-US" altLang="ko-KR" sz="3000" b="1" dirty="0" err="1"/>
              <a:t>Pwedeng</a:t>
            </a:r>
            <a:r>
              <a:rPr lang="en-US" altLang="ko-KR" sz="3000" b="1" dirty="0"/>
              <a:t> </a:t>
            </a:r>
            <a:r>
              <a:rPr lang="en-US" altLang="ko-KR" sz="3000" b="1" dirty="0" err="1"/>
              <a:t>Lumahok</a:t>
            </a:r>
            <a:r>
              <a:rPr lang="en-US" altLang="ko-KR" sz="3000" b="1" dirty="0"/>
              <a:t>: </a:t>
            </a:r>
            <a:r>
              <a:rPr lang="en-US" altLang="ko-KR" sz="3000" b="1" dirty="0" err="1"/>
              <a:t>Lahat</a:t>
            </a:r>
            <a:r>
              <a:rPr lang="en-US" altLang="ko-KR" sz="3000" b="1" dirty="0"/>
              <a:t> ng </a:t>
            </a:r>
            <a:r>
              <a:rPr lang="en-US" altLang="ko-KR" sz="3000" b="1" dirty="0" err="1"/>
              <a:t>naninigarilyo</a:t>
            </a:r>
            <a:r>
              <a:rPr lang="en-US" altLang="ko-KR" sz="3000" b="1" dirty="0"/>
              <a:t> </a:t>
            </a:r>
            <a:r>
              <a:rPr lang="en-US" altLang="ko-KR" sz="3000" b="1" dirty="0" err="1"/>
              <a:t>pwede</a:t>
            </a:r>
            <a:r>
              <a:rPr lang="en-US" altLang="ko-KR" sz="3000" b="1" dirty="0"/>
              <a:t> </a:t>
            </a:r>
            <a:r>
              <a:rPr lang="en-US" altLang="ko-KR" sz="3000" b="1" dirty="0" err="1"/>
              <a:t>lumahok</a:t>
            </a:r>
            <a:endParaRPr lang="ko-KR" altLang="en-US" sz="30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3028377" y="4874420"/>
            <a:ext cx="13341216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ko-KR" sz="3000" b="1" dirty="0"/>
              <a:t>Lugar: </a:t>
            </a:r>
            <a:r>
              <a:rPr lang="en-US" altLang="ko-KR" sz="3000" b="1" dirty="0" err="1"/>
              <a:t>UlsanDonggu</a:t>
            </a:r>
            <a:r>
              <a:rPr lang="en-US" altLang="ko-KR" sz="3000" b="1" dirty="0"/>
              <a:t> Public Health Center #</a:t>
            </a:r>
            <a:r>
              <a:rPr lang="en-US" altLang="ko-KR" sz="3000" b="1" dirty="0" err="1"/>
              <a:t>rd</a:t>
            </a:r>
            <a:r>
              <a:rPr lang="en-US" altLang="ko-KR" sz="3000" b="1" dirty="0"/>
              <a:t> Floor </a:t>
            </a:r>
            <a:r>
              <a:rPr lang="en-US" altLang="ko-KR" sz="3000" b="1" dirty="0" err="1"/>
              <a:t>Klinika</a:t>
            </a:r>
            <a:r>
              <a:rPr lang="en-US" altLang="ko-KR" sz="3000" b="1" dirty="0"/>
              <a:t> </a:t>
            </a:r>
            <a:r>
              <a:rPr lang="en-US" altLang="ko-KR" sz="3000" b="1" dirty="0" err="1"/>
              <a:t>sa</a:t>
            </a:r>
            <a:r>
              <a:rPr lang="en-US" altLang="ko-KR" sz="3000" b="1" dirty="0"/>
              <a:t> </a:t>
            </a:r>
            <a:r>
              <a:rPr lang="en-US" altLang="ko-KR" sz="3000" b="1" dirty="0" err="1"/>
              <a:t>pagtigil</a:t>
            </a:r>
            <a:r>
              <a:rPr lang="en-US" altLang="ko-KR" sz="3000" b="1" dirty="0"/>
              <a:t> </a:t>
            </a:r>
            <a:r>
              <a:rPr lang="en-US" altLang="ko-KR" sz="3000" b="1" dirty="0" err="1"/>
              <a:t>paninigarilyo</a:t>
            </a:r>
            <a:r>
              <a:rPr lang="en-US" altLang="ko-KR" sz="3000" b="1" dirty="0"/>
              <a:t> </a:t>
            </a:r>
            <a:endParaRPr lang="ko-KR" altLang="en-US" sz="30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3013137" y="5613791"/>
            <a:ext cx="2850589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ko-KR" sz="3000" b="1" dirty="0" err="1"/>
              <a:t>Babayaran</a:t>
            </a:r>
            <a:r>
              <a:rPr lang="en-US" altLang="ko-KR" sz="3000" b="1" dirty="0"/>
              <a:t>: </a:t>
            </a:r>
            <a:r>
              <a:rPr lang="en-US" altLang="ko-KR" sz="3000" b="1" dirty="0" err="1"/>
              <a:t>Libre</a:t>
            </a:r>
            <a:endParaRPr lang="ko-KR" altLang="en-US" sz="30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3008448" y="6361724"/>
            <a:ext cx="3916137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ko-KR" sz="3000" b="1" dirty="0" err="1"/>
              <a:t>Nilalaman</a:t>
            </a:r>
            <a:r>
              <a:rPr lang="en-US" altLang="ko-KR" sz="3000" b="1" dirty="0"/>
              <a:t> ng </a:t>
            </a:r>
            <a:r>
              <a:rPr lang="en-US" altLang="ko-KR" sz="3000" b="1" dirty="0" err="1"/>
              <a:t>Programa</a:t>
            </a:r>
            <a:endParaRPr lang="ko-KR" altLang="en-US" sz="30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3047134" y="8708260"/>
            <a:ext cx="8369407" cy="4770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ko-KR" sz="2500" b="1" dirty="0"/>
              <a:t>Sa </a:t>
            </a:r>
            <a:r>
              <a:rPr lang="en-US" altLang="ko-KR" sz="2500" b="1" dirty="0" err="1"/>
              <a:t>katanungan</a:t>
            </a:r>
            <a:r>
              <a:rPr lang="en-US" altLang="ko-KR" sz="2500" b="1" dirty="0"/>
              <a:t>: </a:t>
            </a:r>
            <a:r>
              <a:rPr lang="en-US" altLang="ko-KR" sz="2500" b="1" dirty="0" err="1"/>
              <a:t>Klinika</a:t>
            </a:r>
            <a:r>
              <a:rPr lang="en-US" altLang="ko-KR" sz="2500" b="1" dirty="0"/>
              <a:t> </a:t>
            </a:r>
            <a:r>
              <a:rPr lang="en-US" altLang="ko-KR" sz="2500" b="1" dirty="0" err="1"/>
              <a:t>sa</a:t>
            </a:r>
            <a:r>
              <a:rPr lang="en-US" altLang="ko-KR" sz="2500" b="1" dirty="0"/>
              <a:t> </a:t>
            </a:r>
            <a:r>
              <a:rPr lang="en-US" altLang="ko-KR" sz="2500" b="1" dirty="0" err="1"/>
              <a:t>pagtigil</a:t>
            </a:r>
            <a:r>
              <a:rPr lang="en-US" altLang="ko-KR" sz="2500" b="1" dirty="0"/>
              <a:t> </a:t>
            </a:r>
            <a:r>
              <a:rPr lang="en-US" altLang="ko-KR" sz="2500" b="1" dirty="0" err="1"/>
              <a:t>paninigarilyo</a:t>
            </a:r>
            <a:r>
              <a:rPr lang="en-US" altLang="ko-KR" sz="2500" b="1" dirty="0"/>
              <a:t> 052)209-4065</a:t>
            </a:r>
            <a:endParaRPr lang="ko-KR" altLang="en-US" sz="25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3426606" y="7164397"/>
            <a:ext cx="13328072" cy="4770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ko-KR" sz="2500" b="1" dirty="0" err="1"/>
              <a:t>Pagbibigay</a:t>
            </a:r>
            <a:r>
              <a:rPr lang="en-US" altLang="ko-KR" sz="2500" b="1" dirty="0"/>
              <a:t> ng </a:t>
            </a:r>
            <a:r>
              <a:rPr lang="en-US" altLang="ko-KR" sz="2500" b="1" dirty="0" err="1"/>
              <a:t>tamang</a:t>
            </a:r>
            <a:r>
              <a:rPr lang="en-US" altLang="ko-KR" sz="2500" b="1" dirty="0"/>
              <a:t> ng pagpapayo,6 </a:t>
            </a:r>
            <a:r>
              <a:rPr lang="en-US" altLang="ko-KR" sz="2500" b="1" dirty="0" err="1"/>
              <a:t>na</a:t>
            </a:r>
            <a:r>
              <a:rPr lang="en-US" altLang="ko-KR" sz="2500" b="1" dirty="0"/>
              <a:t> </a:t>
            </a:r>
            <a:r>
              <a:rPr lang="en-US" altLang="ko-KR" sz="2500" b="1" dirty="0" err="1"/>
              <a:t>buwan</a:t>
            </a:r>
            <a:r>
              <a:rPr lang="en-US" altLang="ko-KR" sz="2500" b="1" dirty="0"/>
              <a:t> </a:t>
            </a:r>
            <a:r>
              <a:rPr lang="en-US" altLang="ko-KR" sz="2500" b="1" dirty="0" err="1"/>
              <a:t>na</a:t>
            </a:r>
            <a:r>
              <a:rPr lang="en-US" altLang="ko-KR" sz="2500" b="1" dirty="0"/>
              <a:t> </a:t>
            </a:r>
            <a:r>
              <a:rPr lang="en-US" altLang="ko-KR" sz="2500" b="1" dirty="0" err="1"/>
              <a:t>suporta</a:t>
            </a:r>
            <a:r>
              <a:rPr lang="en-US" altLang="ko-KR" sz="2500" b="1" dirty="0"/>
              <a:t> at </a:t>
            </a:r>
            <a:r>
              <a:rPr lang="en-US" altLang="ko-KR" sz="2500" b="1" dirty="0" err="1"/>
              <a:t>serbisyo</a:t>
            </a:r>
            <a:r>
              <a:rPr lang="en-US" altLang="ko-KR" sz="2500" b="1" dirty="0"/>
              <a:t> </a:t>
            </a:r>
            <a:r>
              <a:rPr lang="en-US" altLang="ko-KR" sz="2500" b="1" dirty="0" err="1"/>
              <a:t>sa</a:t>
            </a:r>
            <a:r>
              <a:rPr lang="en-US" altLang="ko-KR" sz="2500" b="1" dirty="0"/>
              <a:t> </a:t>
            </a:r>
            <a:r>
              <a:rPr lang="en-US" altLang="ko-KR" sz="2500" b="1" dirty="0" err="1"/>
              <a:t>pagtigil</a:t>
            </a:r>
            <a:r>
              <a:rPr lang="en-US" altLang="ko-KR" sz="2500" b="1" dirty="0"/>
              <a:t> ng </a:t>
            </a:r>
            <a:r>
              <a:rPr lang="en-US" altLang="ko-KR" sz="2500" b="1" dirty="0" err="1"/>
              <a:t>paninigarilyo</a:t>
            </a:r>
            <a:r>
              <a:rPr lang="en-US" altLang="ko-KR" sz="2500" b="1" dirty="0"/>
              <a:t> </a:t>
            </a:r>
            <a:endParaRPr lang="ko-KR" altLang="en-US" sz="25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3505200" y="7859565"/>
            <a:ext cx="13509516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ko-KR" sz="2200" b="1" dirty="0" err="1"/>
              <a:t>Libreng</a:t>
            </a:r>
            <a:r>
              <a:rPr lang="en-US" altLang="ko-KR" sz="2200" b="1" dirty="0"/>
              <a:t> </a:t>
            </a:r>
            <a:r>
              <a:rPr lang="en-US" altLang="ko-KR" sz="2200" b="1" dirty="0" err="1"/>
              <a:t>suporta</a:t>
            </a:r>
            <a:r>
              <a:rPr lang="en-US" altLang="ko-KR" sz="2200" b="1" dirty="0"/>
              <a:t> </a:t>
            </a:r>
            <a:r>
              <a:rPr lang="en-US" altLang="ko-KR" sz="2200" b="1" dirty="0" err="1"/>
              <a:t>sa</a:t>
            </a:r>
            <a:r>
              <a:rPr lang="en-US" altLang="ko-KR" sz="2200" b="1" dirty="0"/>
              <a:t> </a:t>
            </a:r>
            <a:r>
              <a:rPr lang="en-US" altLang="ko-KR" sz="2200" b="1" dirty="0" err="1"/>
              <a:t>pagtigil</a:t>
            </a:r>
            <a:r>
              <a:rPr lang="en-US" altLang="ko-KR" sz="2200" b="1" dirty="0"/>
              <a:t> </a:t>
            </a:r>
            <a:r>
              <a:rPr lang="en-US" altLang="ko-KR" sz="2200" b="1" dirty="0" err="1"/>
              <a:t>sa</a:t>
            </a:r>
            <a:r>
              <a:rPr lang="en-US" altLang="ko-KR" sz="2200" b="1" dirty="0"/>
              <a:t> </a:t>
            </a:r>
            <a:r>
              <a:rPr lang="en-US" altLang="ko-KR" sz="2200" b="1" dirty="0" err="1"/>
              <a:t>paninigarilyo</a:t>
            </a:r>
            <a:r>
              <a:rPr lang="en-US" altLang="ko-KR" sz="2200" b="1" dirty="0"/>
              <a:t> (nicotine patch </a:t>
            </a:r>
            <a:r>
              <a:rPr lang="en-US" altLang="ko-KR" sz="2200" b="1" dirty="0" err="1"/>
              <a:t>atbp</a:t>
            </a:r>
            <a:r>
              <a:rPr lang="en-US" altLang="ko-KR" sz="2200" b="1" dirty="0"/>
              <a:t>.) at </a:t>
            </a:r>
            <a:r>
              <a:rPr lang="en-US" altLang="ko-KR" sz="2200" b="1" dirty="0" err="1"/>
              <a:t>pagbibigay</a:t>
            </a:r>
            <a:r>
              <a:rPr lang="en-US" altLang="ko-KR" sz="2200" b="1" dirty="0"/>
              <a:t> ng </a:t>
            </a:r>
            <a:r>
              <a:rPr lang="en-US" altLang="ko-KR" sz="2200" b="1" dirty="0" err="1"/>
              <a:t>regalo</a:t>
            </a:r>
            <a:r>
              <a:rPr lang="en-US" altLang="ko-KR" sz="2200" b="1" dirty="0"/>
              <a:t> </a:t>
            </a:r>
            <a:r>
              <a:rPr lang="en-US" altLang="ko-KR" sz="2200" b="1" dirty="0" err="1"/>
              <a:t>sa</a:t>
            </a:r>
            <a:r>
              <a:rPr lang="en-US" altLang="ko-KR" sz="2200" b="1" dirty="0"/>
              <a:t> </a:t>
            </a:r>
            <a:r>
              <a:rPr lang="en-US" altLang="ko-KR" sz="2200" b="1" dirty="0" err="1"/>
              <a:t>matagumpay</a:t>
            </a:r>
            <a:r>
              <a:rPr lang="en-US" altLang="ko-KR" sz="2200" b="1" dirty="0"/>
              <a:t> </a:t>
            </a:r>
            <a:r>
              <a:rPr lang="en-US" altLang="ko-KR" sz="2200" b="1" dirty="0" err="1"/>
              <a:t>na</a:t>
            </a:r>
            <a:r>
              <a:rPr lang="en-US" altLang="ko-KR" sz="2200" b="1" dirty="0"/>
              <a:t> </a:t>
            </a:r>
            <a:r>
              <a:rPr lang="en-US" altLang="ko-KR" sz="2200" b="1" dirty="0" err="1"/>
              <a:t>pagtigil</a:t>
            </a:r>
            <a:r>
              <a:rPr lang="en-US" altLang="ko-KR" sz="2200" b="1" dirty="0"/>
              <a:t> </a:t>
            </a:r>
            <a:r>
              <a:rPr lang="en-US" altLang="ko-KR" sz="2200" b="1" dirty="0" err="1"/>
              <a:t>paninigarilyo</a:t>
            </a:r>
            <a:endParaRPr lang="ko-KR" altLang="en-US" sz="2200" b="1" dirty="0"/>
          </a:p>
        </p:txBody>
      </p:sp>
    </p:spTree>
    <p:extLst>
      <p:ext uri="{BB962C8B-B14F-4D97-AF65-F5344CB8AC3E}">
        <p14:creationId xmlns:p14="http://schemas.microsoft.com/office/powerpoint/2010/main" val="72540907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-14939" y="5142857"/>
            <a:ext cx="18300654" cy="5172736"/>
            <a:chOff x="-14939" y="5142857"/>
            <a:chExt cx="18300654" cy="5172736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14939" y="5142857"/>
              <a:ext cx="18300654" cy="5172736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616340" y="566666"/>
            <a:ext cx="17038095" cy="9152381"/>
            <a:chOff x="623810" y="566667"/>
            <a:chExt cx="17038095" cy="9152381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23810" y="566667"/>
              <a:ext cx="17038095" cy="9152381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1428638" y="4189078"/>
            <a:ext cx="3648098" cy="3902051"/>
            <a:chOff x="1428638" y="4189078"/>
            <a:chExt cx="3648098" cy="3902051"/>
          </a:xfrm>
        </p:grpSpPr>
        <p:pic>
          <p:nvPicPr>
            <p:cNvPr id="9" name="Object 8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28638" y="4189078"/>
              <a:ext cx="3648098" cy="3902051"/>
            </a:xfrm>
            <a:prstGeom prst="rect">
              <a:avLst/>
            </a:prstGeom>
          </p:spPr>
        </p:pic>
      </p:grpSp>
      <p:grpSp>
        <p:nvGrpSpPr>
          <p:cNvPr id="1004" name="그룹 1004"/>
          <p:cNvGrpSpPr/>
          <p:nvPr/>
        </p:nvGrpSpPr>
        <p:grpSpPr>
          <a:xfrm>
            <a:off x="1429167" y="4189078"/>
            <a:ext cx="3617111" cy="2752563"/>
            <a:chOff x="1429167" y="4189078"/>
            <a:chExt cx="3617111" cy="2752563"/>
          </a:xfrm>
        </p:grpSpPr>
        <p:pic>
          <p:nvPicPr>
            <p:cNvPr id="12" name="Object 11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29167" y="4189078"/>
              <a:ext cx="3617111" cy="2752563"/>
            </a:xfrm>
            <a:prstGeom prst="rect">
              <a:avLst/>
            </a:prstGeom>
          </p:spPr>
        </p:pic>
      </p:grpSp>
      <p:pic>
        <p:nvPicPr>
          <p:cNvPr id="14" name="Object 13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452857" y="7377577"/>
            <a:ext cx="3605010" cy="815552"/>
          </a:xfrm>
          <a:prstGeom prst="rect">
            <a:avLst/>
          </a:prstGeom>
        </p:spPr>
      </p:pic>
      <p:grpSp>
        <p:nvGrpSpPr>
          <p:cNvPr id="1005" name="그룹 1005"/>
          <p:cNvGrpSpPr/>
          <p:nvPr/>
        </p:nvGrpSpPr>
        <p:grpSpPr>
          <a:xfrm>
            <a:off x="5422006" y="4205177"/>
            <a:ext cx="3635993" cy="3902051"/>
            <a:chOff x="5422004" y="4205175"/>
            <a:chExt cx="3635993" cy="3902051"/>
          </a:xfrm>
        </p:grpSpPr>
        <p:pic>
          <p:nvPicPr>
            <p:cNvPr id="16" name="Object 15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422004" y="4205175"/>
              <a:ext cx="3635993" cy="3902051"/>
            </a:xfrm>
            <a:prstGeom prst="rect">
              <a:avLst/>
            </a:prstGeom>
          </p:spPr>
        </p:pic>
      </p:grpSp>
      <p:grpSp>
        <p:nvGrpSpPr>
          <p:cNvPr id="1006" name="그룹 1006"/>
          <p:cNvGrpSpPr/>
          <p:nvPr/>
        </p:nvGrpSpPr>
        <p:grpSpPr>
          <a:xfrm>
            <a:off x="5422532" y="4205177"/>
            <a:ext cx="3619368" cy="2752563"/>
            <a:chOff x="5422532" y="4205175"/>
            <a:chExt cx="3619368" cy="2752563"/>
          </a:xfrm>
        </p:grpSpPr>
        <p:pic>
          <p:nvPicPr>
            <p:cNvPr id="19" name="Object 18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422532" y="4205175"/>
              <a:ext cx="3619368" cy="2752563"/>
            </a:xfrm>
            <a:prstGeom prst="rect">
              <a:avLst/>
            </a:prstGeom>
          </p:spPr>
        </p:pic>
      </p:grpSp>
      <p:pic>
        <p:nvPicPr>
          <p:cNvPr id="21" name="Object 20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490243" y="7393674"/>
            <a:ext cx="3545810" cy="815552"/>
          </a:xfrm>
          <a:prstGeom prst="rect">
            <a:avLst/>
          </a:prstGeom>
        </p:spPr>
      </p:pic>
      <p:grpSp>
        <p:nvGrpSpPr>
          <p:cNvPr id="1007" name="그룹 1007"/>
          <p:cNvGrpSpPr/>
          <p:nvPr/>
        </p:nvGrpSpPr>
        <p:grpSpPr>
          <a:xfrm>
            <a:off x="13879461" y="4150983"/>
            <a:ext cx="1145204" cy="609334"/>
            <a:chOff x="13879461" y="4150983"/>
            <a:chExt cx="1145204" cy="609334"/>
          </a:xfrm>
        </p:grpSpPr>
        <p:pic>
          <p:nvPicPr>
            <p:cNvPr id="23" name="Object 22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3879461" y="4150983"/>
              <a:ext cx="1145204" cy="609334"/>
            </a:xfrm>
            <a:prstGeom prst="rect">
              <a:avLst/>
            </a:prstGeom>
          </p:spPr>
        </p:pic>
      </p:grpSp>
      <p:grpSp>
        <p:nvGrpSpPr>
          <p:cNvPr id="1008" name="그룹 1008"/>
          <p:cNvGrpSpPr/>
          <p:nvPr/>
        </p:nvGrpSpPr>
        <p:grpSpPr>
          <a:xfrm>
            <a:off x="9410884" y="4205177"/>
            <a:ext cx="3421219" cy="3902051"/>
            <a:chOff x="9410882" y="4205175"/>
            <a:chExt cx="3421219" cy="3902051"/>
          </a:xfrm>
        </p:grpSpPr>
        <p:pic>
          <p:nvPicPr>
            <p:cNvPr id="26" name="Object 25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410882" y="4205175"/>
              <a:ext cx="3421219" cy="3902051"/>
            </a:xfrm>
            <a:prstGeom prst="rect">
              <a:avLst/>
            </a:prstGeom>
          </p:spPr>
        </p:pic>
      </p:grpSp>
      <p:pic>
        <p:nvPicPr>
          <p:cNvPr id="28" name="Object 27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9200398" y="7414637"/>
            <a:ext cx="3917430" cy="795621"/>
          </a:xfrm>
          <a:prstGeom prst="rect">
            <a:avLst/>
          </a:prstGeom>
        </p:spPr>
      </p:pic>
      <p:grpSp>
        <p:nvGrpSpPr>
          <p:cNvPr id="1009" name="그룹 1009"/>
          <p:cNvGrpSpPr/>
          <p:nvPr/>
        </p:nvGrpSpPr>
        <p:grpSpPr>
          <a:xfrm>
            <a:off x="623810" y="871429"/>
            <a:ext cx="16868375" cy="1426360"/>
            <a:chOff x="623810" y="871429"/>
            <a:chExt cx="16868375" cy="1426360"/>
          </a:xfrm>
        </p:grpSpPr>
        <p:pic>
          <p:nvPicPr>
            <p:cNvPr id="30" name="Object 29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19280" y="566899"/>
              <a:ext cx="7072242" cy="2644480"/>
            </a:xfrm>
            <a:prstGeom prst="rect">
              <a:avLst/>
            </a:prstGeom>
          </p:spPr>
        </p:pic>
        <p:grpSp>
          <p:nvGrpSpPr>
            <p:cNvPr id="1010" name="그룹 1010"/>
            <p:cNvGrpSpPr/>
            <p:nvPr/>
          </p:nvGrpSpPr>
          <p:grpSpPr>
            <a:xfrm>
              <a:off x="14937125" y="871429"/>
              <a:ext cx="2555059" cy="1424741"/>
              <a:chOff x="14937125" y="871429"/>
              <a:chExt cx="2555059" cy="1424741"/>
            </a:xfrm>
          </p:grpSpPr>
          <p:grpSp>
            <p:nvGrpSpPr>
              <p:cNvPr id="1011" name="그룹 1011"/>
              <p:cNvGrpSpPr/>
              <p:nvPr/>
            </p:nvGrpSpPr>
            <p:grpSpPr>
              <a:xfrm>
                <a:off x="16214654" y="871429"/>
                <a:ext cx="1080049" cy="1168726"/>
                <a:chOff x="16214654" y="871429"/>
                <a:chExt cx="1080049" cy="1168726"/>
              </a:xfrm>
            </p:grpSpPr>
            <p:pic>
              <p:nvPicPr>
                <p:cNvPr id="33" name="Object 32"/>
                <p:cNvPicPr>
                  <a:picLocks noChangeAspect="1"/>
                </p:cNvPicPr>
                <p:nvPr/>
              </p:nvPicPr>
              <p:blipFill>
                <a:blip r:embed="rId14" cstate="print"/>
                <a:stretch>
                  <a:fillRect/>
                </a:stretch>
              </p:blipFill>
              <p:spPr>
                <a:xfrm>
                  <a:off x="16214654" y="871429"/>
                  <a:ext cx="1080049" cy="1168726"/>
                </a:xfrm>
                <a:prstGeom prst="rect">
                  <a:avLst/>
                </a:prstGeom>
              </p:spPr>
            </p:pic>
          </p:grpSp>
          <p:pic>
            <p:nvPicPr>
              <p:cNvPr id="35" name="Object 34"/>
              <p:cNvPicPr>
                <a:picLocks noChangeAspect="1"/>
              </p:cNvPicPr>
              <p:nvPr/>
            </p:nvPicPr>
            <p:blipFill>
              <a:blip r:embed="rId15" cstate="print"/>
              <a:stretch>
                <a:fillRect/>
              </a:stretch>
            </p:blipFill>
            <p:spPr>
              <a:xfrm>
                <a:off x="14435575" y="1567304"/>
                <a:ext cx="3621466" cy="1305961"/>
              </a:xfrm>
              <a:prstGeom prst="rect">
                <a:avLst/>
              </a:prstGeom>
            </p:spPr>
          </p:pic>
        </p:grpSp>
      </p:grpSp>
      <p:grpSp>
        <p:nvGrpSpPr>
          <p:cNvPr id="1012" name="그룹 1012"/>
          <p:cNvGrpSpPr/>
          <p:nvPr/>
        </p:nvGrpSpPr>
        <p:grpSpPr>
          <a:xfrm>
            <a:off x="13314058" y="4205177"/>
            <a:ext cx="3421219" cy="3902051"/>
            <a:chOff x="13314056" y="4205175"/>
            <a:chExt cx="3421219" cy="3902051"/>
          </a:xfrm>
        </p:grpSpPr>
        <p:pic>
          <p:nvPicPr>
            <p:cNvPr id="39" name="Object 38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3314056" y="4205175"/>
              <a:ext cx="3421219" cy="3902051"/>
            </a:xfrm>
            <a:prstGeom prst="rect">
              <a:avLst/>
            </a:prstGeom>
          </p:spPr>
        </p:pic>
      </p:grpSp>
      <p:grpSp>
        <p:nvGrpSpPr>
          <p:cNvPr id="1013" name="그룹 1013"/>
          <p:cNvGrpSpPr/>
          <p:nvPr/>
        </p:nvGrpSpPr>
        <p:grpSpPr>
          <a:xfrm>
            <a:off x="13314058" y="4189080"/>
            <a:ext cx="3420691" cy="2752563"/>
            <a:chOff x="13314056" y="4189078"/>
            <a:chExt cx="3420691" cy="2752563"/>
          </a:xfrm>
        </p:grpSpPr>
        <p:pic>
          <p:nvPicPr>
            <p:cNvPr id="42" name="Object 41"/>
            <p:cNvPicPr>
              <a:picLocks noChangeAspect="1"/>
            </p:cNvPicPr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3314056" y="4189078"/>
              <a:ext cx="3420691" cy="2752563"/>
            </a:xfrm>
            <a:prstGeom prst="rect">
              <a:avLst/>
            </a:prstGeom>
          </p:spPr>
        </p:pic>
      </p:grpSp>
      <p:grpSp>
        <p:nvGrpSpPr>
          <p:cNvPr id="1014" name="그룹 1014"/>
          <p:cNvGrpSpPr/>
          <p:nvPr/>
        </p:nvGrpSpPr>
        <p:grpSpPr>
          <a:xfrm>
            <a:off x="9410884" y="4189080"/>
            <a:ext cx="3421219" cy="2752563"/>
            <a:chOff x="9410882" y="4189078"/>
            <a:chExt cx="3421219" cy="2752563"/>
          </a:xfrm>
        </p:grpSpPr>
        <p:pic>
          <p:nvPicPr>
            <p:cNvPr id="45" name="Object 44"/>
            <p:cNvPicPr>
              <a:picLocks noChangeAspect="1"/>
            </p:cNvPicPr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9410882" y="4189078"/>
              <a:ext cx="3421219" cy="2752563"/>
            </a:xfrm>
            <a:prstGeom prst="rect">
              <a:avLst/>
            </a:prstGeom>
          </p:spPr>
        </p:pic>
      </p:grpSp>
      <p:grpSp>
        <p:nvGrpSpPr>
          <p:cNvPr id="1015" name="그룹 1015"/>
          <p:cNvGrpSpPr/>
          <p:nvPr/>
        </p:nvGrpSpPr>
        <p:grpSpPr>
          <a:xfrm>
            <a:off x="13314058" y="4172982"/>
            <a:ext cx="3421219" cy="2768660"/>
            <a:chOff x="13314056" y="4172982"/>
            <a:chExt cx="3421219" cy="2768660"/>
          </a:xfrm>
        </p:grpSpPr>
        <p:pic>
          <p:nvPicPr>
            <p:cNvPr id="48" name="Object 47"/>
            <p:cNvPicPr>
              <a:picLocks noChangeAspect="1"/>
            </p:cNvPicPr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3314056" y="4172982"/>
              <a:ext cx="3421219" cy="2768660"/>
            </a:xfrm>
            <a:prstGeom prst="rect">
              <a:avLst/>
            </a:prstGeom>
          </p:spPr>
        </p:pic>
      </p:grpSp>
      <p:pic>
        <p:nvPicPr>
          <p:cNvPr id="50" name="Object 49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12588143" y="7385971"/>
            <a:ext cx="4434238" cy="81555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057400" y="905584"/>
            <a:ext cx="5489319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ko-KR" sz="4000" b="1" dirty="0" err="1">
                <a:solidFill>
                  <a:schemeClr val="bg1">
                    <a:lumMod val="65000"/>
                  </a:schemeClr>
                </a:solidFill>
              </a:rPr>
              <a:t>Klinika</a:t>
            </a:r>
            <a:r>
              <a:rPr lang="en-US" altLang="ko-KR" sz="4000" b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ko-KR" sz="4000" b="1" dirty="0" err="1">
                <a:solidFill>
                  <a:schemeClr val="bg1">
                    <a:lumMod val="65000"/>
                  </a:schemeClr>
                </a:solidFill>
              </a:rPr>
              <a:t>sa</a:t>
            </a:r>
            <a:r>
              <a:rPr lang="en-US" altLang="ko-KR" sz="4000" b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ko-KR" sz="4000" b="1" dirty="0" err="1">
                <a:solidFill>
                  <a:schemeClr val="bg1">
                    <a:lumMod val="65000"/>
                  </a:schemeClr>
                </a:solidFill>
              </a:rPr>
              <a:t>Pagtigil</a:t>
            </a:r>
            <a:r>
              <a:rPr lang="en-US" altLang="ko-KR" sz="4000" b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ko-KR" sz="4000" b="1" dirty="0" err="1">
                <a:solidFill>
                  <a:schemeClr val="bg1">
                    <a:lumMod val="65000"/>
                  </a:schemeClr>
                </a:solidFill>
              </a:rPr>
              <a:t>Paninigarilyo</a:t>
            </a:r>
            <a:endParaRPr lang="ko-KR" altLang="en-US" sz="4000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314058" y="1804827"/>
            <a:ext cx="448796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ko-KR" b="1" dirty="0">
                <a:solidFill>
                  <a:schemeClr val="accent6">
                    <a:lumMod val="75000"/>
                  </a:schemeClr>
                </a:solidFill>
                <a:latin typeface="Brush Script MT" panose="03060802040406070304" pitchFamily="66" charset="0"/>
              </a:rPr>
              <a:t>Para </a:t>
            </a:r>
            <a:r>
              <a:rPr lang="en-US" altLang="ko-KR" b="1" dirty="0" err="1">
                <a:solidFill>
                  <a:schemeClr val="accent6">
                    <a:lumMod val="75000"/>
                  </a:schemeClr>
                </a:solidFill>
                <a:latin typeface="Brush Script MT" panose="03060802040406070304" pitchFamily="66" charset="0"/>
              </a:rPr>
              <a:t>sa</a:t>
            </a:r>
            <a:r>
              <a:rPr lang="en-US" altLang="ko-KR" b="1" dirty="0">
                <a:solidFill>
                  <a:schemeClr val="accent6">
                    <a:lumMod val="75000"/>
                  </a:schemeClr>
                </a:solidFill>
                <a:latin typeface="Brush Script MT" panose="03060802040406070304" pitchFamily="66" charset="0"/>
              </a:rPr>
              <a:t> </a:t>
            </a:r>
            <a:r>
              <a:rPr lang="en-US" altLang="ko-KR" b="1" dirty="0" err="1">
                <a:solidFill>
                  <a:schemeClr val="accent6">
                    <a:lumMod val="75000"/>
                  </a:schemeClr>
                </a:solidFill>
                <a:latin typeface="Brush Script MT" panose="03060802040406070304" pitchFamily="66" charset="0"/>
              </a:rPr>
              <a:t>magandang</a:t>
            </a:r>
            <a:r>
              <a:rPr lang="en-US" altLang="ko-KR" b="1" dirty="0">
                <a:solidFill>
                  <a:schemeClr val="accent6">
                    <a:lumMod val="75000"/>
                  </a:schemeClr>
                </a:solidFill>
                <a:latin typeface="Brush Script MT" panose="03060802040406070304" pitchFamily="66" charset="0"/>
              </a:rPr>
              <a:t> </a:t>
            </a:r>
            <a:r>
              <a:rPr lang="en-US" altLang="ko-KR" b="1" dirty="0" err="1">
                <a:solidFill>
                  <a:schemeClr val="accent6">
                    <a:lumMod val="75000"/>
                  </a:schemeClr>
                </a:solidFill>
                <a:latin typeface="Brush Script MT" panose="03060802040406070304" pitchFamily="66" charset="0"/>
              </a:rPr>
              <a:t>kalusugan</a:t>
            </a:r>
            <a:r>
              <a:rPr lang="en-US" altLang="ko-KR" b="1" dirty="0">
                <a:solidFill>
                  <a:schemeClr val="accent6">
                    <a:lumMod val="75000"/>
                  </a:schemeClr>
                </a:solidFill>
                <a:latin typeface="Brush Script MT" panose="03060802040406070304" pitchFamily="66" charset="0"/>
              </a:rPr>
              <a:t> </a:t>
            </a:r>
            <a:r>
              <a:rPr lang="en-US" altLang="ko-KR" b="1" dirty="0" err="1">
                <a:solidFill>
                  <a:schemeClr val="accent6">
                    <a:lumMod val="75000"/>
                  </a:schemeClr>
                </a:solidFill>
                <a:latin typeface="Brush Script MT" panose="03060802040406070304" pitchFamily="66" charset="0"/>
              </a:rPr>
              <a:t>tumigil</a:t>
            </a:r>
            <a:r>
              <a:rPr lang="en-US" altLang="ko-KR" b="1" dirty="0">
                <a:solidFill>
                  <a:schemeClr val="accent6">
                    <a:lumMod val="75000"/>
                  </a:schemeClr>
                </a:solidFill>
                <a:latin typeface="Brush Script MT" panose="03060802040406070304" pitchFamily="66" charset="0"/>
              </a:rPr>
              <a:t> </a:t>
            </a:r>
            <a:r>
              <a:rPr lang="en-US" altLang="ko-KR" b="1" dirty="0" err="1">
                <a:solidFill>
                  <a:schemeClr val="accent6">
                    <a:lumMod val="75000"/>
                  </a:schemeClr>
                </a:solidFill>
                <a:latin typeface="Brush Script MT" panose="03060802040406070304" pitchFamily="66" charset="0"/>
              </a:rPr>
              <a:t>sa</a:t>
            </a:r>
            <a:r>
              <a:rPr lang="en-US" altLang="ko-KR" b="1" dirty="0">
                <a:solidFill>
                  <a:schemeClr val="accent6">
                    <a:lumMod val="75000"/>
                  </a:schemeClr>
                </a:solidFill>
                <a:latin typeface="Brush Script MT" panose="03060802040406070304" pitchFamily="66" charset="0"/>
              </a:rPr>
              <a:t> </a:t>
            </a:r>
            <a:r>
              <a:rPr lang="en-US" altLang="ko-KR" b="1" dirty="0" err="1">
                <a:solidFill>
                  <a:schemeClr val="accent6">
                    <a:lumMod val="75000"/>
                  </a:schemeClr>
                </a:solidFill>
                <a:latin typeface="Brush Script MT" panose="03060802040406070304" pitchFamily="66" charset="0"/>
              </a:rPr>
              <a:t>paninigarilyo</a:t>
            </a:r>
            <a:r>
              <a:rPr lang="en-US" altLang="ko-KR" b="1" dirty="0">
                <a:solidFill>
                  <a:schemeClr val="accent6">
                    <a:lumMod val="75000"/>
                  </a:schemeClr>
                </a:solidFill>
                <a:latin typeface="Brush Script MT" panose="03060802040406070304" pitchFamily="66" charset="0"/>
              </a:rPr>
              <a:t>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52857" y="7048500"/>
            <a:ext cx="3642250" cy="9295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ko-KR" b="1" dirty="0" err="1">
                <a:solidFill>
                  <a:schemeClr val="accent1">
                    <a:lumMod val="50000"/>
                  </a:schemeClr>
                </a:solidFill>
              </a:rPr>
              <a:t>Pagpapayo</a:t>
            </a:r>
            <a:r>
              <a:rPr lang="en-US" altLang="ko-KR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ko-KR" b="1" dirty="0" err="1">
                <a:solidFill>
                  <a:schemeClr val="accent1">
                    <a:lumMod val="50000"/>
                  </a:schemeClr>
                </a:solidFill>
              </a:rPr>
              <a:t>sa</a:t>
            </a:r>
            <a:r>
              <a:rPr lang="en-US" altLang="ko-KR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ko-KR" b="1" dirty="0" err="1">
                <a:solidFill>
                  <a:schemeClr val="accent1">
                    <a:lumMod val="50000"/>
                  </a:schemeClr>
                </a:solidFill>
              </a:rPr>
              <a:t>pagtigil</a:t>
            </a:r>
            <a:r>
              <a:rPr lang="en-US" altLang="ko-KR" b="1" dirty="0">
                <a:solidFill>
                  <a:schemeClr val="accent1">
                    <a:lumMod val="50000"/>
                  </a:schemeClr>
                </a:solidFill>
              </a:rPr>
              <a:t> ng </a:t>
            </a:r>
            <a:r>
              <a:rPr lang="en-US" altLang="ko-KR" b="1" dirty="0" err="1">
                <a:solidFill>
                  <a:schemeClr val="accent1">
                    <a:lumMod val="50000"/>
                  </a:schemeClr>
                </a:solidFill>
              </a:rPr>
              <a:t>paninigarilyo</a:t>
            </a:r>
            <a:r>
              <a:rPr lang="en-US" altLang="ko-KR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ko-KR" b="1" dirty="0" err="1">
                <a:solidFill>
                  <a:schemeClr val="accent1">
                    <a:lumMod val="50000"/>
                  </a:schemeClr>
                </a:solidFill>
              </a:rPr>
              <a:t>sa</a:t>
            </a:r>
            <a:r>
              <a:rPr lang="en-US" altLang="ko-KR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ko-KR" b="1" dirty="0" err="1">
                <a:solidFill>
                  <a:schemeClr val="accent1">
                    <a:lumMod val="50000"/>
                  </a:schemeClr>
                </a:solidFill>
              </a:rPr>
              <a:t>Klinika</a:t>
            </a:r>
            <a:r>
              <a:rPr lang="en-US" altLang="ko-KR" b="1" dirty="0">
                <a:solidFill>
                  <a:schemeClr val="accent1">
                    <a:lumMod val="50000"/>
                  </a:schemeClr>
                </a:solidFill>
              </a:rPr>
              <a:t> ng </a:t>
            </a:r>
            <a:r>
              <a:rPr lang="en-US" altLang="ko-KR" b="1" dirty="0" err="1">
                <a:solidFill>
                  <a:schemeClr val="accent1">
                    <a:lumMod val="50000"/>
                  </a:schemeClr>
                </a:solidFill>
              </a:rPr>
              <a:t>Pagtigil</a:t>
            </a:r>
            <a:r>
              <a:rPr lang="en-US" altLang="ko-KR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ko-KR" b="1" dirty="0" err="1">
                <a:solidFill>
                  <a:schemeClr val="accent1">
                    <a:lumMod val="50000"/>
                  </a:schemeClr>
                </a:solidFill>
              </a:rPr>
              <a:t>paninigarilyo</a:t>
            </a:r>
            <a:endParaRPr lang="ko-KR" altLang="en-US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905783" y="7249089"/>
            <a:ext cx="2670805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ko-KR" sz="2000" b="1" dirty="0" err="1">
                <a:solidFill>
                  <a:schemeClr val="accent1">
                    <a:lumMod val="50000"/>
                  </a:schemeClr>
                </a:solidFill>
              </a:rPr>
              <a:t>Pagpunta</a:t>
            </a:r>
            <a:r>
              <a:rPr lang="en-US" altLang="ko-KR" sz="2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ko-KR" sz="2000" b="1" dirty="0" err="1">
                <a:solidFill>
                  <a:schemeClr val="accent1">
                    <a:lumMod val="50000"/>
                  </a:schemeClr>
                </a:solidFill>
              </a:rPr>
              <a:t>sa</a:t>
            </a:r>
            <a:r>
              <a:rPr lang="en-US" altLang="ko-KR" sz="2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ko-KR" sz="2000" b="1" dirty="0" err="1">
                <a:solidFill>
                  <a:schemeClr val="accent1">
                    <a:lumMod val="50000"/>
                  </a:schemeClr>
                </a:solidFill>
              </a:rPr>
              <a:t>Klinika</a:t>
            </a:r>
            <a:r>
              <a:rPr lang="en-US" altLang="ko-KR" sz="2000" b="1" dirty="0">
                <a:solidFill>
                  <a:schemeClr val="accent1">
                    <a:lumMod val="50000"/>
                  </a:schemeClr>
                </a:solidFill>
              </a:rPr>
              <a:t> ng </a:t>
            </a:r>
            <a:r>
              <a:rPr lang="en-US" altLang="ko-KR" sz="2000" b="1" dirty="0" err="1">
                <a:solidFill>
                  <a:schemeClr val="accent1">
                    <a:lumMod val="50000"/>
                  </a:schemeClr>
                </a:solidFill>
              </a:rPr>
              <a:t>pagtigil</a:t>
            </a:r>
            <a:r>
              <a:rPr lang="en-US" altLang="ko-KR" sz="2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ko-KR" sz="2000" b="1" dirty="0" err="1">
                <a:solidFill>
                  <a:schemeClr val="accent1">
                    <a:lumMod val="50000"/>
                  </a:schemeClr>
                </a:solidFill>
              </a:rPr>
              <a:t>paninigarilyo</a:t>
            </a:r>
            <a:endParaRPr lang="ko-KR" altLang="en-US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375722" y="7048500"/>
            <a:ext cx="3447205" cy="10156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ko-KR" sz="2000" b="1" dirty="0" err="1">
                <a:solidFill>
                  <a:schemeClr val="accent1">
                    <a:lumMod val="50000"/>
                  </a:schemeClr>
                </a:solidFill>
              </a:rPr>
              <a:t>Mga</a:t>
            </a:r>
            <a:r>
              <a:rPr lang="en-US" altLang="ko-KR" sz="2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ko-KR" sz="2000" b="1" dirty="0" err="1">
                <a:solidFill>
                  <a:schemeClr val="accent1">
                    <a:lumMod val="50000"/>
                  </a:schemeClr>
                </a:solidFill>
              </a:rPr>
              <a:t>produkto</a:t>
            </a:r>
            <a:r>
              <a:rPr lang="en-US" altLang="ko-KR" sz="2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ko-KR" sz="2000" b="1" dirty="0" err="1">
                <a:solidFill>
                  <a:schemeClr val="accent1">
                    <a:lumMod val="50000"/>
                  </a:schemeClr>
                </a:solidFill>
              </a:rPr>
              <a:t>na</a:t>
            </a:r>
            <a:r>
              <a:rPr lang="en-US" altLang="ko-KR" sz="2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ko-KR" sz="2000" b="1" dirty="0" err="1">
                <a:solidFill>
                  <a:schemeClr val="accent1">
                    <a:lumMod val="50000"/>
                  </a:schemeClr>
                </a:solidFill>
              </a:rPr>
              <a:t>makakatulong</a:t>
            </a:r>
            <a:r>
              <a:rPr lang="en-US" altLang="ko-KR" sz="2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ko-KR" sz="2000" b="1" dirty="0" err="1">
                <a:solidFill>
                  <a:schemeClr val="accent1">
                    <a:lumMod val="50000"/>
                  </a:schemeClr>
                </a:solidFill>
              </a:rPr>
              <a:t>sa</a:t>
            </a:r>
            <a:r>
              <a:rPr lang="en-US" altLang="ko-KR" sz="2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ko-KR" sz="2000" b="1" dirty="0" err="1">
                <a:solidFill>
                  <a:schemeClr val="accent1">
                    <a:lumMod val="50000"/>
                  </a:schemeClr>
                </a:solidFill>
              </a:rPr>
              <a:t>pagtigil</a:t>
            </a:r>
            <a:r>
              <a:rPr lang="en-US" altLang="ko-KR" sz="2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ko-KR" sz="2000" b="1" dirty="0" err="1">
                <a:solidFill>
                  <a:schemeClr val="accent1">
                    <a:lumMod val="50000"/>
                  </a:schemeClr>
                </a:solidFill>
              </a:rPr>
              <a:t>sa</a:t>
            </a:r>
            <a:r>
              <a:rPr lang="en-US" altLang="ko-KR" sz="2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ko-KR" sz="2000" b="1" dirty="0" err="1">
                <a:solidFill>
                  <a:schemeClr val="accent1">
                    <a:lumMod val="50000"/>
                  </a:schemeClr>
                </a:solidFill>
              </a:rPr>
              <a:t>paninigarilyo</a:t>
            </a:r>
            <a:endParaRPr lang="ko-KR" altLang="en-US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3430750" y="7035395"/>
            <a:ext cx="3331885" cy="9233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ko-KR" b="1" dirty="0">
                <a:solidFill>
                  <a:schemeClr val="accent1">
                    <a:lumMod val="50000"/>
                  </a:schemeClr>
                </a:solidFill>
              </a:rPr>
              <a:t>6 </a:t>
            </a:r>
            <a:r>
              <a:rPr lang="en-US" altLang="ko-KR" b="1" dirty="0" err="1">
                <a:solidFill>
                  <a:schemeClr val="accent1">
                    <a:lumMod val="50000"/>
                  </a:schemeClr>
                </a:solidFill>
              </a:rPr>
              <a:t>na</a:t>
            </a:r>
            <a:r>
              <a:rPr lang="en-US" altLang="ko-KR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ko-KR" b="1" dirty="0" err="1">
                <a:solidFill>
                  <a:schemeClr val="accent1">
                    <a:lumMod val="50000"/>
                  </a:schemeClr>
                </a:solidFill>
              </a:rPr>
              <a:t>buwan</a:t>
            </a:r>
            <a:r>
              <a:rPr lang="en-US" altLang="ko-KR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ko-KR" b="1" dirty="0" err="1">
                <a:solidFill>
                  <a:schemeClr val="accent1">
                    <a:lumMod val="50000"/>
                  </a:schemeClr>
                </a:solidFill>
              </a:rPr>
              <a:t>na</a:t>
            </a:r>
            <a:r>
              <a:rPr lang="en-US" altLang="ko-KR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ko-KR" b="1" dirty="0" err="1">
                <a:solidFill>
                  <a:schemeClr val="accent1">
                    <a:lumMod val="50000"/>
                  </a:schemeClr>
                </a:solidFill>
              </a:rPr>
              <a:t>pagbibigay</a:t>
            </a:r>
            <a:r>
              <a:rPr lang="en-US" altLang="ko-KR" b="1" dirty="0">
                <a:solidFill>
                  <a:schemeClr val="accent1">
                    <a:lumMod val="50000"/>
                  </a:schemeClr>
                </a:solidFill>
              </a:rPr>
              <a:t> ng souvenir </a:t>
            </a:r>
            <a:r>
              <a:rPr lang="en-US" altLang="ko-KR" b="1" dirty="0" err="1">
                <a:solidFill>
                  <a:schemeClr val="accent1">
                    <a:lumMod val="50000"/>
                  </a:schemeClr>
                </a:solidFill>
              </a:rPr>
              <a:t>tanda</a:t>
            </a:r>
            <a:r>
              <a:rPr lang="en-US" altLang="ko-KR" b="1" dirty="0">
                <a:solidFill>
                  <a:schemeClr val="accent1">
                    <a:lumMod val="50000"/>
                  </a:schemeClr>
                </a:solidFill>
              </a:rPr>
              <a:t> ng </a:t>
            </a:r>
            <a:r>
              <a:rPr lang="en-US" altLang="ko-KR" b="1" dirty="0" err="1">
                <a:solidFill>
                  <a:schemeClr val="accent1">
                    <a:lumMod val="50000"/>
                  </a:schemeClr>
                </a:solidFill>
              </a:rPr>
              <a:t>tagumpay</a:t>
            </a:r>
            <a:r>
              <a:rPr lang="en-US" altLang="ko-KR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ko-KR" b="1" dirty="0" err="1">
                <a:solidFill>
                  <a:schemeClr val="accent1">
                    <a:lumMod val="50000"/>
                  </a:schemeClr>
                </a:solidFill>
              </a:rPr>
              <a:t>sa</a:t>
            </a:r>
            <a:r>
              <a:rPr lang="en-US" altLang="ko-KR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ko-KR" b="1" dirty="0" err="1">
                <a:solidFill>
                  <a:schemeClr val="accent1">
                    <a:lumMod val="50000"/>
                  </a:schemeClr>
                </a:solidFill>
              </a:rPr>
              <a:t>pagtigil</a:t>
            </a:r>
            <a:r>
              <a:rPr lang="en-US" altLang="ko-KR" b="1" dirty="0">
                <a:solidFill>
                  <a:schemeClr val="accent1">
                    <a:lumMod val="50000"/>
                  </a:schemeClr>
                </a:solidFill>
              </a:rPr>
              <a:t>  </a:t>
            </a:r>
            <a:r>
              <a:rPr lang="en-US" altLang="ko-KR" b="1" dirty="0" err="1">
                <a:solidFill>
                  <a:schemeClr val="accent1">
                    <a:lumMod val="50000"/>
                  </a:schemeClr>
                </a:solidFill>
              </a:rPr>
              <a:t>sa</a:t>
            </a:r>
            <a:r>
              <a:rPr lang="en-US" altLang="ko-KR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ko-KR" b="1" dirty="0" err="1">
                <a:solidFill>
                  <a:schemeClr val="accent1">
                    <a:lumMod val="50000"/>
                  </a:schemeClr>
                </a:solidFill>
              </a:rPr>
              <a:t>paninigarilyo</a:t>
            </a:r>
            <a:endParaRPr lang="ko-KR" altLang="en-US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60262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-14939" y="5142857"/>
            <a:ext cx="18300654" cy="5172736"/>
            <a:chOff x="-14939" y="5142857"/>
            <a:chExt cx="18300654" cy="5172736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14939" y="5142857"/>
              <a:ext cx="18300654" cy="5172736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623810" y="566667"/>
            <a:ext cx="17038095" cy="9152381"/>
            <a:chOff x="623810" y="566667"/>
            <a:chExt cx="17038095" cy="9152381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23810" y="566667"/>
              <a:ext cx="17038095" cy="9152381"/>
            </a:xfrm>
            <a:prstGeom prst="rect">
              <a:avLst/>
            </a:prstGeom>
          </p:spPr>
        </p:pic>
      </p:grpSp>
      <p:pic>
        <p:nvPicPr>
          <p:cNvPr id="8" name="Object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3962" y="3867305"/>
            <a:ext cx="9230333" cy="4954457"/>
          </a:xfrm>
          <a:prstGeom prst="rect">
            <a:avLst/>
          </a:prstGeom>
        </p:spPr>
      </p:pic>
      <p:pic>
        <p:nvPicPr>
          <p:cNvPr id="9" name="Object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30634" y="2533700"/>
            <a:ext cx="11767903" cy="1814779"/>
          </a:xfrm>
          <a:prstGeom prst="rect">
            <a:avLst/>
          </a:prstGeom>
        </p:spPr>
      </p:pic>
      <p:pic>
        <p:nvPicPr>
          <p:cNvPr id="10" name="Object 9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479655" y="3829210"/>
            <a:ext cx="8650523" cy="5024428"/>
          </a:xfrm>
          <a:prstGeom prst="rect">
            <a:avLst/>
          </a:prstGeom>
        </p:spPr>
      </p:pic>
      <p:grpSp>
        <p:nvGrpSpPr>
          <p:cNvPr id="1003" name="그룹 1003"/>
          <p:cNvGrpSpPr/>
          <p:nvPr/>
        </p:nvGrpSpPr>
        <p:grpSpPr>
          <a:xfrm>
            <a:off x="623810" y="881935"/>
            <a:ext cx="16868375" cy="1426360"/>
            <a:chOff x="623810" y="871429"/>
            <a:chExt cx="16868375" cy="1426360"/>
          </a:xfrm>
        </p:grpSpPr>
        <p:pic>
          <p:nvPicPr>
            <p:cNvPr id="12" name="Object 11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19280" y="566899"/>
              <a:ext cx="8337337" cy="2644480"/>
            </a:xfrm>
            <a:prstGeom prst="rect">
              <a:avLst/>
            </a:prstGeom>
          </p:spPr>
        </p:pic>
        <p:grpSp>
          <p:nvGrpSpPr>
            <p:cNvPr id="1004" name="그룹 1004"/>
            <p:cNvGrpSpPr/>
            <p:nvPr/>
          </p:nvGrpSpPr>
          <p:grpSpPr>
            <a:xfrm>
              <a:off x="14937125" y="871429"/>
              <a:ext cx="2555059" cy="1424741"/>
              <a:chOff x="14937125" y="871429"/>
              <a:chExt cx="2555059" cy="1424741"/>
            </a:xfrm>
          </p:grpSpPr>
          <p:grpSp>
            <p:nvGrpSpPr>
              <p:cNvPr id="1005" name="그룹 1005"/>
              <p:cNvGrpSpPr/>
              <p:nvPr/>
            </p:nvGrpSpPr>
            <p:grpSpPr>
              <a:xfrm>
                <a:off x="16214654" y="871429"/>
                <a:ext cx="1080049" cy="1168726"/>
                <a:chOff x="16214654" y="871429"/>
                <a:chExt cx="1080049" cy="1168726"/>
              </a:xfrm>
            </p:grpSpPr>
            <p:pic>
              <p:nvPicPr>
                <p:cNvPr id="15" name="Object 14"/>
                <p:cNvPicPr>
                  <a:picLocks noChangeAspect="1"/>
                </p:cNvPicPr>
                <p:nvPr/>
              </p:nvPicPr>
              <p:blipFill>
                <a:blip r:embed="rId8" cstate="print"/>
                <a:stretch>
                  <a:fillRect/>
                </a:stretch>
              </p:blipFill>
              <p:spPr>
                <a:xfrm>
                  <a:off x="16214654" y="871429"/>
                  <a:ext cx="1080049" cy="1168726"/>
                </a:xfrm>
                <a:prstGeom prst="rect">
                  <a:avLst/>
                </a:prstGeom>
              </p:spPr>
            </p:pic>
          </p:grpSp>
          <p:pic>
            <p:nvPicPr>
              <p:cNvPr id="17" name="Object 16"/>
              <p:cNvPicPr>
                <a:picLocks noChangeAspect="1"/>
              </p:cNvPicPr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14435575" y="1567304"/>
                <a:ext cx="3621466" cy="1305961"/>
              </a:xfrm>
              <a:prstGeom prst="rect">
                <a:avLst/>
              </a:prstGeom>
            </p:spPr>
          </p:pic>
        </p:grpSp>
      </p:grpSp>
      <p:sp>
        <p:nvSpPr>
          <p:cNvPr id="2" name="TextBox 1"/>
          <p:cNvSpPr txBox="1"/>
          <p:nvPr/>
        </p:nvSpPr>
        <p:spPr>
          <a:xfrm>
            <a:off x="2173106" y="974694"/>
            <a:ext cx="10533803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ko-KR" sz="4000" b="1" dirty="0" err="1">
                <a:solidFill>
                  <a:srgbClr val="002060"/>
                </a:solidFill>
              </a:rPr>
              <a:t>Impormasyon</a:t>
            </a:r>
            <a:r>
              <a:rPr lang="en-US" altLang="ko-KR" sz="4000" b="1" dirty="0">
                <a:solidFill>
                  <a:srgbClr val="002060"/>
                </a:solidFill>
              </a:rPr>
              <a:t> ng </a:t>
            </a:r>
            <a:r>
              <a:rPr lang="en-US" altLang="ko-KR" sz="4000" b="1" dirty="0" err="1">
                <a:solidFill>
                  <a:srgbClr val="002060"/>
                </a:solidFill>
              </a:rPr>
              <a:t>mga</a:t>
            </a:r>
            <a:r>
              <a:rPr lang="en-US" altLang="ko-KR" sz="4000" b="1" dirty="0">
                <a:solidFill>
                  <a:srgbClr val="002060"/>
                </a:solidFill>
              </a:rPr>
              <a:t> Lugar Na </a:t>
            </a:r>
            <a:r>
              <a:rPr lang="en-US" altLang="ko-KR" sz="4000" b="1" dirty="0" err="1">
                <a:solidFill>
                  <a:srgbClr val="002060"/>
                </a:solidFill>
              </a:rPr>
              <a:t>Bawal</a:t>
            </a:r>
            <a:r>
              <a:rPr lang="en-US" altLang="ko-KR" sz="4000" b="1" dirty="0">
                <a:solidFill>
                  <a:srgbClr val="002060"/>
                </a:solidFill>
              </a:rPr>
              <a:t> </a:t>
            </a:r>
            <a:r>
              <a:rPr lang="en-US" altLang="ko-KR" sz="4000" b="1" dirty="0" err="1">
                <a:solidFill>
                  <a:srgbClr val="002060"/>
                </a:solidFill>
              </a:rPr>
              <a:t>Manigarilyo</a:t>
            </a:r>
            <a:r>
              <a:rPr lang="en-US" altLang="ko-KR" sz="4000" b="1" dirty="0">
                <a:solidFill>
                  <a:srgbClr val="002060"/>
                </a:solidFill>
              </a:rPr>
              <a:t> </a:t>
            </a:r>
            <a:endParaRPr lang="ko-KR" altLang="en-US" sz="4000" b="1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217239" y="1784429"/>
            <a:ext cx="448796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ko-KR" b="1" dirty="0">
                <a:solidFill>
                  <a:schemeClr val="accent6">
                    <a:lumMod val="75000"/>
                  </a:schemeClr>
                </a:solidFill>
                <a:latin typeface="Brush Script MT" panose="03060802040406070304" pitchFamily="66" charset="0"/>
              </a:rPr>
              <a:t>Para </a:t>
            </a:r>
            <a:r>
              <a:rPr lang="en-US" altLang="ko-KR" b="1" dirty="0" err="1">
                <a:solidFill>
                  <a:schemeClr val="accent6">
                    <a:lumMod val="75000"/>
                  </a:schemeClr>
                </a:solidFill>
                <a:latin typeface="Brush Script MT" panose="03060802040406070304" pitchFamily="66" charset="0"/>
              </a:rPr>
              <a:t>sa</a:t>
            </a:r>
            <a:r>
              <a:rPr lang="en-US" altLang="ko-KR" b="1" dirty="0">
                <a:solidFill>
                  <a:schemeClr val="accent6">
                    <a:lumMod val="75000"/>
                  </a:schemeClr>
                </a:solidFill>
                <a:latin typeface="Brush Script MT" panose="03060802040406070304" pitchFamily="66" charset="0"/>
              </a:rPr>
              <a:t> </a:t>
            </a:r>
            <a:r>
              <a:rPr lang="en-US" altLang="ko-KR" b="1" dirty="0" err="1">
                <a:solidFill>
                  <a:schemeClr val="accent6">
                    <a:lumMod val="75000"/>
                  </a:schemeClr>
                </a:solidFill>
                <a:latin typeface="Brush Script MT" panose="03060802040406070304" pitchFamily="66" charset="0"/>
              </a:rPr>
              <a:t>magandang</a:t>
            </a:r>
            <a:r>
              <a:rPr lang="en-US" altLang="ko-KR" b="1" dirty="0">
                <a:solidFill>
                  <a:schemeClr val="accent6">
                    <a:lumMod val="75000"/>
                  </a:schemeClr>
                </a:solidFill>
                <a:latin typeface="Brush Script MT" panose="03060802040406070304" pitchFamily="66" charset="0"/>
              </a:rPr>
              <a:t> </a:t>
            </a:r>
            <a:r>
              <a:rPr lang="en-US" altLang="ko-KR" b="1" dirty="0" err="1">
                <a:solidFill>
                  <a:schemeClr val="accent6">
                    <a:lumMod val="75000"/>
                  </a:schemeClr>
                </a:solidFill>
                <a:latin typeface="Brush Script MT" panose="03060802040406070304" pitchFamily="66" charset="0"/>
              </a:rPr>
              <a:t>kalusugan</a:t>
            </a:r>
            <a:r>
              <a:rPr lang="en-US" altLang="ko-KR" b="1" dirty="0">
                <a:solidFill>
                  <a:schemeClr val="accent6">
                    <a:lumMod val="75000"/>
                  </a:schemeClr>
                </a:solidFill>
                <a:latin typeface="Brush Script MT" panose="03060802040406070304" pitchFamily="66" charset="0"/>
              </a:rPr>
              <a:t> </a:t>
            </a:r>
            <a:r>
              <a:rPr lang="en-US" altLang="ko-KR" b="1" dirty="0" err="1">
                <a:solidFill>
                  <a:schemeClr val="accent6">
                    <a:lumMod val="75000"/>
                  </a:schemeClr>
                </a:solidFill>
                <a:latin typeface="Brush Script MT" panose="03060802040406070304" pitchFamily="66" charset="0"/>
              </a:rPr>
              <a:t>tumigil</a:t>
            </a:r>
            <a:r>
              <a:rPr lang="en-US" altLang="ko-KR" b="1" dirty="0">
                <a:solidFill>
                  <a:schemeClr val="accent6">
                    <a:lumMod val="75000"/>
                  </a:schemeClr>
                </a:solidFill>
                <a:latin typeface="Brush Script MT" panose="03060802040406070304" pitchFamily="66" charset="0"/>
              </a:rPr>
              <a:t> </a:t>
            </a:r>
            <a:r>
              <a:rPr lang="en-US" altLang="ko-KR" b="1" dirty="0" err="1">
                <a:solidFill>
                  <a:schemeClr val="accent6">
                    <a:lumMod val="75000"/>
                  </a:schemeClr>
                </a:solidFill>
                <a:latin typeface="Brush Script MT" panose="03060802040406070304" pitchFamily="66" charset="0"/>
              </a:rPr>
              <a:t>sa</a:t>
            </a:r>
            <a:r>
              <a:rPr lang="en-US" altLang="ko-KR" b="1" dirty="0">
                <a:solidFill>
                  <a:schemeClr val="accent6">
                    <a:lumMod val="75000"/>
                  </a:schemeClr>
                </a:solidFill>
                <a:latin typeface="Brush Script MT" panose="03060802040406070304" pitchFamily="66" charset="0"/>
              </a:rPr>
              <a:t> </a:t>
            </a:r>
            <a:r>
              <a:rPr lang="en-US" altLang="ko-KR" b="1" dirty="0" err="1">
                <a:solidFill>
                  <a:schemeClr val="accent6">
                    <a:lumMod val="75000"/>
                  </a:schemeClr>
                </a:solidFill>
                <a:latin typeface="Brush Script MT" panose="03060802040406070304" pitchFamily="66" charset="0"/>
              </a:rPr>
              <a:t>paninigarilyo</a:t>
            </a:r>
            <a:r>
              <a:rPr lang="en-US" altLang="ko-KR" b="1" dirty="0">
                <a:solidFill>
                  <a:schemeClr val="accent6">
                    <a:lumMod val="75000"/>
                  </a:schemeClr>
                </a:solidFill>
                <a:latin typeface="Brush Script MT" panose="03060802040406070304" pitchFamily="66" charset="0"/>
              </a:rPr>
              <a:t>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89884" y="2802082"/>
            <a:ext cx="16749790" cy="116955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ko-KR" altLang="en-US" dirty="0"/>
              <a:t> </a:t>
            </a:r>
            <a:r>
              <a:rPr lang="en-US" altLang="ko-KR" sz="3500" b="1" dirty="0">
                <a:solidFill>
                  <a:schemeClr val="tx2">
                    <a:lumMod val="50000"/>
                  </a:schemeClr>
                </a:solidFill>
              </a:rPr>
              <a:t>[</a:t>
            </a:r>
            <a:r>
              <a:rPr lang="en-US" altLang="ko-KR" sz="3500" b="1" dirty="0" err="1">
                <a:solidFill>
                  <a:schemeClr val="tx2">
                    <a:lumMod val="50000"/>
                  </a:schemeClr>
                </a:solidFill>
              </a:rPr>
              <a:t>Mga</a:t>
            </a:r>
            <a:r>
              <a:rPr lang="ko-KR" altLang="en-US" sz="35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altLang="ko-KR" sz="3500" b="1" dirty="0" err="1">
                <a:solidFill>
                  <a:schemeClr val="tx2">
                    <a:lumMod val="50000"/>
                  </a:schemeClr>
                </a:solidFill>
              </a:rPr>
              <a:t>lugar</a:t>
            </a:r>
            <a:r>
              <a:rPr lang="en-US" altLang="ko-KR" sz="35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altLang="ko-KR" sz="3500" b="1" dirty="0" err="1">
                <a:solidFill>
                  <a:schemeClr val="tx2">
                    <a:lumMod val="50000"/>
                  </a:schemeClr>
                </a:solidFill>
              </a:rPr>
              <a:t>na</a:t>
            </a:r>
            <a:r>
              <a:rPr lang="en-US" altLang="ko-KR" sz="35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altLang="ko-KR" sz="3500" b="1" dirty="0" err="1">
                <a:solidFill>
                  <a:schemeClr val="tx2">
                    <a:lumMod val="50000"/>
                  </a:schemeClr>
                </a:solidFill>
              </a:rPr>
              <a:t>bawal</a:t>
            </a:r>
            <a:r>
              <a:rPr lang="en-US" altLang="ko-KR" sz="35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altLang="ko-KR" sz="3500" b="1" dirty="0" err="1">
                <a:solidFill>
                  <a:schemeClr val="tx2">
                    <a:lumMod val="50000"/>
                  </a:schemeClr>
                </a:solidFill>
              </a:rPr>
              <a:t>manigarilyo</a:t>
            </a:r>
            <a:r>
              <a:rPr lang="en-US" altLang="ko-KR" sz="35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altLang="ko-KR" sz="3500" b="1" dirty="0" err="1">
                <a:solidFill>
                  <a:schemeClr val="tx2">
                    <a:lumMod val="50000"/>
                  </a:schemeClr>
                </a:solidFill>
              </a:rPr>
              <a:t>ayon</a:t>
            </a:r>
            <a:r>
              <a:rPr lang="en-US" altLang="ko-KR" sz="35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altLang="ko-KR" sz="3500" b="1" dirty="0" err="1">
                <a:solidFill>
                  <a:schemeClr val="tx2">
                    <a:lumMod val="50000"/>
                  </a:schemeClr>
                </a:solidFill>
              </a:rPr>
              <a:t>sa</a:t>
            </a:r>
            <a:r>
              <a:rPr lang="en-US" altLang="ko-KR" sz="35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altLang="ko-KR" sz="3500" b="1" dirty="0" err="1">
                <a:solidFill>
                  <a:schemeClr val="tx2">
                    <a:lumMod val="50000"/>
                  </a:schemeClr>
                </a:solidFill>
              </a:rPr>
              <a:t>batas,</a:t>
            </a:r>
            <a:r>
              <a:rPr lang="en-US" altLang="ko-KR" sz="3500" b="1" dirty="0" err="1">
                <a:solidFill>
                  <a:srgbClr val="FF0000"/>
                </a:solidFill>
              </a:rPr>
              <a:t>Kapag</a:t>
            </a:r>
            <a:r>
              <a:rPr lang="en-US" altLang="ko-KR" sz="3500" b="1" dirty="0">
                <a:solidFill>
                  <a:srgbClr val="FF0000"/>
                </a:solidFill>
              </a:rPr>
              <a:t> </a:t>
            </a:r>
            <a:r>
              <a:rPr lang="en-US" altLang="ko-KR" sz="3500" b="1" dirty="0" err="1">
                <a:solidFill>
                  <a:srgbClr val="FF0000"/>
                </a:solidFill>
              </a:rPr>
              <a:t>mahuli</a:t>
            </a:r>
            <a:r>
              <a:rPr lang="en-US" altLang="ko-KR" sz="3500" b="1" dirty="0">
                <a:solidFill>
                  <a:srgbClr val="FF0000"/>
                </a:solidFill>
              </a:rPr>
              <a:t> </a:t>
            </a:r>
            <a:r>
              <a:rPr lang="en-US" altLang="ko-KR" sz="3500" b="1" dirty="0" err="1">
                <a:solidFill>
                  <a:srgbClr val="FF0000"/>
                </a:solidFill>
              </a:rPr>
              <a:t>magmumulta</a:t>
            </a:r>
            <a:r>
              <a:rPr lang="en-US" altLang="ko-KR" sz="3500" b="1" dirty="0">
                <a:solidFill>
                  <a:srgbClr val="FF0000"/>
                </a:solidFill>
              </a:rPr>
              <a:t> ng 100,000won</a:t>
            </a:r>
            <a:r>
              <a:rPr lang="en-US" altLang="ko-KR" sz="3500" b="1" dirty="0">
                <a:solidFill>
                  <a:schemeClr val="tx2">
                    <a:lumMod val="50000"/>
                  </a:schemeClr>
                </a:solidFill>
              </a:rPr>
              <a:t>] </a:t>
            </a:r>
            <a:endParaRPr lang="ko-KR" altLang="en-US" sz="35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43000" y="5214877"/>
            <a:ext cx="5994422" cy="80021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ko-KR" sz="2300" b="1" dirty="0" err="1"/>
              <a:t>Institusyong</a:t>
            </a:r>
            <a:r>
              <a:rPr lang="en-US" altLang="ko-KR" sz="2300" b="1" dirty="0"/>
              <a:t> </a:t>
            </a:r>
            <a:r>
              <a:rPr lang="en-US" altLang="ko-KR" sz="2300" b="1" dirty="0" err="1"/>
              <a:t>Medikal,Public</a:t>
            </a:r>
            <a:r>
              <a:rPr lang="en-US" altLang="ko-KR" sz="2300" b="1" dirty="0"/>
              <a:t> Health </a:t>
            </a:r>
            <a:r>
              <a:rPr lang="en-US" altLang="ko-KR" sz="2300" b="1" dirty="0" err="1"/>
              <a:t>Center,Mga</a:t>
            </a:r>
            <a:r>
              <a:rPr lang="en-US" altLang="ko-KR" sz="2300" b="1" dirty="0"/>
              <a:t> </a:t>
            </a:r>
            <a:r>
              <a:rPr lang="en-US" altLang="ko-KR" sz="2300" b="1" dirty="0" err="1"/>
              <a:t>gusali</a:t>
            </a:r>
            <a:r>
              <a:rPr lang="en-US" altLang="ko-KR" sz="2300" b="1" dirty="0"/>
              <a:t> at </a:t>
            </a:r>
            <a:r>
              <a:rPr lang="en-US" altLang="ko-KR" sz="2300" b="1" dirty="0" err="1"/>
              <a:t>lupa</a:t>
            </a:r>
            <a:endParaRPr lang="ko-KR" altLang="en-US" sz="23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1143000" y="4001886"/>
            <a:ext cx="6331862" cy="4770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ko-KR" sz="2500" b="1" dirty="0" err="1"/>
              <a:t>Mga</a:t>
            </a:r>
            <a:r>
              <a:rPr lang="en-US" altLang="ko-KR" sz="2500" b="1" dirty="0"/>
              <a:t> </a:t>
            </a:r>
            <a:r>
              <a:rPr lang="en-US" altLang="ko-KR" sz="2500" b="1" dirty="0" err="1"/>
              <a:t>Gusali</a:t>
            </a:r>
            <a:r>
              <a:rPr lang="en-US" altLang="ko-KR" sz="2500" b="1" dirty="0"/>
              <a:t> at </a:t>
            </a:r>
            <a:r>
              <a:rPr lang="en-US" altLang="ko-KR" sz="2500" b="1" dirty="0" err="1"/>
              <a:t>institusyong</a:t>
            </a:r>
            <a:r>
              <a:rPr lang="en-US" altLang="ko-KR" sz="2500" b="1" dirty="0"/>
              <a:t> </a:t>
            </a:r>
            <a:r>
              <a:rPr lang="en-US" altLang="ko-KR" sz="2500" b="1" dirty="0" err="1"/>
              <a:t>pampubliko</a:t>
            </a:r>
            <a:r>
              <a:rPr lang="en-US" altLang="ko-KR" sz="2500" b="1" dirty="0"/>
              <a:t> at </a:t>
            </a:r>
            <a:r>
              <a:rPr lang="en-US" altLang="ko-KR" sz="2500" b="1" dirty="0" err="1"/>
              <a:t>lupa</a:t>
            </a:r>
            <a:endParaRPr lang="ko-KR" altLang="en-US" sz="25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1143000" y="4432144"/>
            <a:ext cx="8336655" cy="86177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ko-KR" sz="2400" b="1" dirty="0" err="1"/>
              <a:t>Mga</a:t>
            </a:r>
            <a:r>
              <a:rPr lang="en-US" altLang="ko-KR" sz="2400" b="1" dirty="0"/>
              <a:t> Daycare </a:t>
            </a:r>
            <a:r>
              <a:rPr lang="en-US" altLang="ko-KR" sz="2400" b="1" dirty="0" err="1"/>
              <a:t>center,Eskwelahan</a:t>
            </a:r>
            <a:r>
              <a:rPr lang="en-US" altLang="ko-KR" sz="2400" b="1" dirty="0"/>
              <a:t> ng </a:t>
            </a:r>
            <a:r>
              <a:rPr lang="en-US" altLang="ko-KR" sz="2400" b="1" dirty="0" err="1"/>
              <a:t>elementarya</a:t>
            </a:r>
            <a:r>
              <a:rPr lang="en-US" altLang="ko-KR" sz="2400" b="1" dirty="0"/>
              <a:t> </a:t>
            </a:r>
            <a:r>
              <a:rPr lang="en-US" altLang="ko-KR" sz="2400" b="1" dirty="0" err="1"/>
              <a:t>hanggang</a:t>
            </a:r>
            <a:r>
              <a:rPr lang="en-US" altLang="ko-KR" sz="2400" b="1" dirty="0"/>
              <a:t> </a:t>
            </a:r>
            <a:r>
              <a:rPr lang="en-US" altLang="ko-KR" sz="2400" b="1" dirty="0" err="1"/>
              <a:t>kolehiyo</a:t>
            </a:r>
            <a:r>
              <a:rPr lang="en-US" altLang="ko-KR" sz="2400" b="1" dirty="0"/>
              <a:t>(</a:t>
            </a:r>
            <a:r>
              <a:rPr lang="en-US" altLang="ko-KR" sz="2400" b="1" dirty="0" err="1"/>
              <a:t>Kasama</a:t>
            </a:r>
            <a:r>
              <a:rPr lang="en-US" altLang="ko-KR" sz="2400" b="1" dirty="0"/>
              <a:t> </a:t>
            </a:r>
            <a:r>
              <a:rPr lang="en-US" altLang="ko-KR" sz="2400" b="1" dirty="0" err="1"/>
              <a:t>ang</a:t>
            </a:r>
            <a:r>
              <a:rPr lang="en-US" altLang="ko-KR" sz="2400" b="1" dirty="0"/>
              <a:t> </a:t>
            </a:r>
            <a:r>
              <a:rPr lang="en-US" altLang="ko-KR" sz="2400" b="1" dirty="0" err="1"/>
              <a:t>ibang</a:t>
            </a:r>
            <a:r>
              <a:rPr lang="en-US" altLang="ko-KR" sz="2400" b="1" dirty="0"/>
              <a:t> </a:t>
            </a:r>
            <a:r>
              <a:rPr lang="en-US" altLang="ko-KR" sz="2400" b="1" dirty="0" err="1"/>
              <a:t>gusali</a:t>
            </a:r>
            <a:r>
              <a:rPr lang="en-US" altLang="ko-KR" sz="2400" b="1" dirty="0"/>
              <a:t> at </a:t>
            </a:r>
            <a:r>
              <a:rPr lang="en-US" altLang="ko-KR" sz="2400" b="1" dirty="0" err="1"/>
              <a:t>palaruan</a:t>
            </a:r>
            <a:r>
              <a:rPr lang="en-US" altLang="ko-KR" sz="2400" b="1" dirty="0"/>
              <a:t>)</a:t>
            </a:r>
            <a:endParaRPr lang="ko-KR" altLang="en-US" sz="24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1140643" y="6649111"/>
            <a:ext cx="5937010" cy="4770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ko-KR" sz="2500" b="1" dirty="0" err="1"/>
              <a:t>Mga</a:t>
            </a:r>
            <a:r>
              <a:rPr lang="en-US" altLang="ko-KR" sz="2500" b="1" dirty="0"/>
              <a:t> </a:t>
            </a:r>
            <a:r>
              <a:rPr lang="en-US" altLang="ko-KR" sz="2500" b="1" dirty="0" err="1"/>
              <a:t>akademiya,Mga</a:t>
            </a:r>
            <a:r>
              <a:rPr lang="en-US" altLang="ko-KR" sz="2500" b="1" dirty="0"/>
              <a:t> </a:t>
            </a:r>
            <a:r>
              <a:rPr lang="en-US" altLang="ko-KR" sz="2500" b="1" dirty="0" err="1"/>
              <a:t>sasakyan</a:t>
            </a:r>
            <a:r>
              <a:rPr lang="en-US" altLang="ko-KR" sz="2500" b="1" dirty="0"/>
              <a:t> ng </a:t>
            </a:r>
            <a:r>
              <a:rPr lang="en-US" altLang="ko-KR" sz="2500" b="1" dirty="0" err="1"/>
              <a:t>mga</a:t>
            </a:r>
            <a:r>
              <a:rPr lang="en-US" altLang="ko-KR" sz="2500" b="1" dirty="0"/>
              <a:t> </a:t>
            </a:r>
            <a:r>
              <a:rPr lang="en-US" altLang="ko-KR" sz="2500" b="1" dirty="0" err="1"/>
              <a:t>bata</a:t>
            </a:r>
            <a:endParaRPr lang="ko-KR" altLang="en-US" sz="25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998090" y="5968302"/>
            <a:ext cx="7751556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ko-KR" sz="2200" b="1" dirty="0" err="1"/>
              <a:t>Mga</a:t>
            </a:r>
            <a:r>
              <a:rPr lang="en-US" altLang="ko-KR" sz="2200" b="1" dirty="0"/>
              <a:t> </a:t>
            </a:r>
            <a:r>
              <a:rPr lang="en-US" altLang="ko-KR" sz="2200" b="1" dirty="0" err="1"/>
              <a:t>aktibidad</a:t>
            </a:r>
            <a:r>
              <a:rPr lang="en-US" altLang="ko-KR" sz="2200" b="1" dirty="0"/>
              <a:t> </a:t>
            </a:r>
            <a:r>
              <a:rPr lang="en-US" altLang="ko-KR" sz="2200" b="1" dirty="0" err="1"/>
              <a:t>na</a:t>
            </a:r>
            <a:r>
              <a:rPr lang="en-US" altLang="ko-KR" sz="2200" b="1" dirty="0"/>
              <a:t> </a:t>
            </a:r>
            <a:r>
              <a:rPr lang="en-US" altLang="ko-KR" sz="2200" b="1" dirty="0" err="1"/>
              <a:t>gusali</a:t>
            </a:r>
            <a:r>
              <a:rPr lang="en-US" altLang="ko-KR" sz="2200" b="1" dirty="0"/>
              <a:t> </a:t>
            </a:r>
            <a:r>
              <a:rPr lang="en-US" altLang="ko-KR" sz="2200" b="1" dirty="0" err="1"/>
              <a:t>pangkabataan,Silid</a:t>
            </a:r>
            <a:r>
              <a:rPr lang="en-US" altLang="ko-KR" sz="2200" b="1" dirty="0"/>
              <a:t> </a:t>
            </a:r>
            <a:r>
              <a:rPr lang="en-US" altLang="ko-KR" sz="2200" b="1" dirty="0" err="1"/>
              <a:t>aklatan</a:t>
            </a:r>
            <a:r>
              <a:rPr lang="en-US" altLang="ko-KR" sz="2200" b="1" dirty="0"/>
              <a:t>(Library),</a:t>
            </a:r>
            <a:r>
              <a:rPr lang="en-US" altLang="ko-KR" sz="2200" b="1" dirty="0" err="1"/>
              <a:t>Mga</a:t>
            </a:r>
            <a:r>
              <a:rPr lang="en-US" altLang="ko-KR" sz="2200" b="1" dirty="0"/>
              <a:t> </a:t>
            </a:r>
            <a:r>
              <a:rPr lang="en-US" altLang="ko-KR" sz="2200" b="1" dirty="0" err="1"/>
              <a:t>pasilidad</a:t>
            </a:r>
            <a:r>
              <a:rPr lang="en-US" altLang="ko-KR" sz="2200" b="1" dirty="0"/>
              <a:t> </a:t>
            </a:r>
            <a:r>
              <a:rPr lang="en-US" altLang="ko-KR" sz="2200" b="1" dirty="0" err="1"/>
              <a:t>na</a:t>
            </a:r>
            <a:r>
              <a:rPr lang="en-US" altLang="ko-KR" sz="2200" b="1" dirty="0"/>
              <a:t> </a:t>
            </a:r>
            <a:r>
              <a:rPr lang="en-US" altLang="ko-KR" sz="2200" b="1" dirty="0" err="1"/>
              <a:t>palaruan</a:t>
            </a:r>
            <a:r>
              <a:rPr lang="en-US" altLang="ko-KR" sz="2200" b="1" dirty="0"/>
              <a:t> ng </a:t>
            </a:r>
            <a:r>
              <a:rPr lang="en-US" altLang="ko-KR" sz="2200" b="1" dirty="0" err="1"/>
              <a:t>mga</a:t>
            </a:r>
            <a:r>
              <a:rPr lang="en-US" altLang="ko-KR" sz="2200" b="1" dirty="0"/>
              <a:t> </a:t>
            </a:r>
            <a:r>
              <a:rPr lang="en-US" altLang="ko-KR" sz="2200" b="1" dirty="0" err="1"/>
              <a:t>kabataan</a:t>
            </a:r>
            <a:endParaRPr lang="ko-KR" altLang="en-US" sz="22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1159437" y="7308299"/>
            <a:ext cx="8220582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ko-KR" sz="3000" b="1" dirty="0" err="1"/>
              <a:t>Mga</a:t>
            </a:r>
            <a:r>
              <a:rPr lang="en-US" altLang="ko-KR" sz="3000" b="1" dirty="0"/>
              <a:t> </a:t>
            </a:r>
            <a:r>
              <a:rPr lang="en-US" altLang="ko-KR" sz="3000" b="1" dirty="0" err="1"/>
              <a:t>gusali</a:t>
            </a:r>
            <a:r>
              <a:rPr lang="en-US" altLang="ko-KR" sz="3000" b="1" dirty="0"/>
              <a:t> ng </a:t>
            </a:r>
            <a:r>
              <a:rPr lang="en-US" altLang="ko-KR" sz="3000" b="1" dirty="0" err="1"/>
              <a:t>opisina,pabrika,paaralan</a:t>
            </a:r>
            <a:r>
              <a:rPr lang="en-US" altLang="ko-KR" sz="3000" b="1" dirty="0"/>
              <a:t>, at </a:t>
            </a:r>
            <a:r>
              <a:rPr lang="en-US" altLang="ko-KR" sz="3000" b="1" dirty="0" err="1"/>
              <a:t>mga</a:t>
            </a:r>
            <a:r>
              <a:rPr lang="en-US" altLang="ko-KR" sz="3000" b="1" dirty="0"/>
              <a:t> </a:t>
            </a:r>
            <a:r>
              <a:rPr lang="en-US" altLang="ko-KR" sz="3000" b="1" dirty="0" err="1"/>
              <a:t>gusali</a:t>
            </a:r>
            <a:r>
              <a:rPr lang="en-US" altLang="ko-KR" sz="3000" b="1" dirty="0"/>
              <a:t> </a:t>
            </a:r>
            <a:r>
              <a:rPr lang="en-US" altLang="ko-KR" sz="3000" b="1" dirty="0" err="1"/>
              <a:t>na</a:t>
            </a:r>
            <a:r>
              <a:rPr lang="en-US" altLang="ko-KR" sz="3000" b="1" dirty="0"/>
              <a:t> may </a:t>
            </a:r>
            <a:r>
              <a:rPr lang="en-US" altLang="ko-KR" sz="3000" b="1" dirty="0" err="1"/>
              <a:t>sukat</a:t>
            </a:r>
            <a:r>
              <a:rPr lang="en-US" altLang="ko-KR" sz="3000" b="1" dirty="0"/>
              <a:t> 1000metro </a:t>
            </a:r>
            <a:r>
              <a:rPr lang="en-US" altLang="ko-KR" sz="3000" b="1" dirty="0" err="1"/>
              <a:t>kuwadrado</a:t>
            </a:r>
            <a:endParaRPr lang="ko-KR" altLang="en-US" sz="30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9976848" y="6414287"/>
            <a:ext cx="6912589" cy="86177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ko-KR" sz="2500" b="1" dirty="0"/>
              <a:t>30 meters </a:t>
            </a:r>
            <a:r>
              <a:rPr lang="en-US" altLang="ko-KR" sz="2500" b="1" dirty="0" err="1"/>
              <a:t>mula</a:t>
            </a:r>
            <a:r>
              <a:rPr lang="en-US" altLang="ko-KR" sz="2500" b="1" dirty="0"/>
              <a:t> </a:t>
            </a:r>
            <a:r>
              <a:rPr lang="en-US" altLang="ko-KR" sz="2500" b="1" dirty="0" err="1"/>
              <a:t>sa</a:t>
            </a:r>
            <a:r>
              <a:rPr lang="en-US" altLang="ko-KR" sz="2500" b="1" dirty="0"/>
              <a:t> </a:t>
            </a:r>
            <a:r>
              <a:rPr lang="en-US" altLang="ko-KR" sz="2500" b="1" dirty="0" err="1"/>
              <a:t>mga</a:t>
            </a:r>
            <a:r>
              <a:rPr lang="en-US" altLang="ko-KR" sz="2500" b="1" dirty="0"/>
              <a:t> daycare at </a:t>
            </a:r>
            <a:r>
              <a:rPr lang="en-US" altLang="ko-KR" sz="2500" b="1" dirty="0" err="1"/>
              <a:t>eskwelehan</a:t>
            </a:r>
            <a:r>
              <a:rPr lang="en-US" altLang="ko-KR" sz="2500" b="1" dirty="0"/>
              <a:t> ng kindergarten</a:t>
            </a:r>
            <a:endParaRPr lang="ko-KR" altLang="en-US" sz="25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10018768" y="7308299"/>
            <a:ext cx="7165551" cy="4770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ko-KR" sz="2500" b="1" dirty="0"/>
              <a:t>30 </a:t>
            </a:r>
            <a:r>
              <a:rPr lang="en-US" altLang="ko-KR" sz="2500" b="1" dirty="0" err="1"/>
              <a:t>na</a:t>
            </a:r>
            <a:r>
              <a:rPr lang="en-US" altLang="ko-KR" sz="2500" b="1" dirty="0"/>
              <a:t> </a:t>
            </a:r>
            <a:r>
              <a:rPr lang="en-US" altLang="ko-KR" sz="2500" b="1" dirty="0" err="1"/>
              <a:t>metrong</a:t>
            </a:r>
            <a:r>
              <a:rPr lang="en-US" altLang="ko-KR" sz="2500" b="1" dirty="0"/>
              <a:t> </a:t>
            </a:r>
            <a:r>
              <a:rPr lang="en-US" altLang="ko-KR" sz="2500" b="1" dirty="0" err="1"/>
              <a:t>layo</a:t>
            </a:r>
            <a:r>
              <a:rPr lang="en-US" altLang="ko-KR" sz="2500" b="1" dirty="0"/>
              <a:t> </a:t>
            </a:r>
            <a:r>
              <a:rPr lang="en-US" altLang="ko-KR" sz="2500" b="1" dirty="0" err="1"/>
              <a:t>mula</a:t>
            </a:r>
            <a:r>
              <a:rPr lang="en-US" altLang="ko-KR" sz="2500" b="1" dirty="0"/>
              <a:t> </a:t>
            </a:r>
            <a:r>
              <a:rPr lang="en-US" altLang="ko-KR" sz="2500" b="1" dirty="0" err="1"/>
              <a:t>sa</a:t>
            </a:r>
            <a:r>
              <a:rPr lang="en-US" altLang="ko-KR" sz="2500" b="1" dirty="0"/>
              <a:t> </a:t>
            </a:r>
            <a:r>
              <a:rPr lang="en-US" altLang="ko-KR" sz="2500" b="1" dirty="0" err="1"/>
              <a:t>pasilidad</a:t>
            </a:r>
            <a:r>
              <a:rPr lang="en-US" altLang="ko-KR" sz="2500" b="1" dirty="0"/>
              <a:t> ng </a:t>
            </a:r>
            <a:r>
              <a:rPr lang="en-US" altLang="ko-KR" sz="2500" b="1" dirty="0" err="1"/>
              <a:t>eskwelahan</a:t>
            </a:r>
            <a:endParaRPr lang="ko-KR" altLang="en-US" sz="25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10110028" y="7986774"/>
            <a:ext cx="6730560" cy="4770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ko-KR" sz="2500" b="1" dirty="0"/>
              <a:t>N0-smoking </a:t>
            </a:r>
            <a:r>
              <a:rPr lang="en-US" altLang="ko-KR" sz="2500" b="1" dirty="0" err="1"/>
              <a:t>na</a:t>
            </a:r>
            <a:r>
              <a:rPr lang="en-US" altLang="ko-KR" sz="2500" b="1" dirty="0"/>
              <a:t> apartment (50000won </a:t>
            </a:r>
            <a:r>
              <a:rPr lang="en-US" altLang="ko-KR" sz="2500" b="1" dirty="0" err="1"/>
              <a:t>ang</a:t>
            </a:r>
            <a:r>
              <a:rPr lang="en-US" altLang="ko-KR" sz="2500" b="1" dirty="0"/>
              <a:t> </a:t>
            </a:r>
            <a:r>
              <a:rPr lang="en-US" altLang="ko-KR" sz="2500" b="1" dirty="0" err="1"/>
              <a:t>multa</a:t>
            </a:r>
            <a:r>
              <a:rPr lang="en-US" altLang="ko-KR" sz="2500" b="1" dirty="0"/>
              <a:t>)</a:t>
            </a:r>
            <a:endParaRPr lang="ko-KR" altLang="en-US" sz="25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10041119" y="3829210"/>
            <a:ext cx="7720422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ko-KR" sz="2000" b="1" dirty="0" err="1"/>
              <a:t>Mga</a:t>
            </a:r>
            <a:r>
              <a:rPr lang="en-US" altLang="ko-KR" sz="2000" b="1" dirty="0"/>
              <a:t> performance hall </a:t>
            </a:r>
            <a:r>
              <a:rPr lang="en-US" altLang="ko-KR" sz="2000" b="1" dirty="0" err="1"/>
              <a:t>na</a:t>
            </a:r>
            <a:r>
              <a:rPr lang="en-US" altLang="ko-KR" sz="2000" b="1" dirty="0"/>
              <a:t> </a:t>
            </a:r>
            <a:r>
              <a:rPr lang="en-US" altLang="ko-KR" sz="2000" b="1" dirty="0" err="1"/>
              <a:t>mahigit</a:t>
            </a:r>
            <a:r>
              <a:rPr lang="en-US" altLang="ko-KR" sz="2000" b="1" dirty="0"/>
              <a:t> 300 </a:t>
            </a:r>
            <a:r>
              <a:rPr lang="en-US" altLang="ko-KR" sz="2000" b="1" dirty="0" err="1"/>
              <a:t>na</a:t>
            </a:r>
            <a:r>
              <a:rPr lang="en-US" altLang="ko-KR" sz="2000" b="1" dirty="0"/>
              <a:t> </a:t>
            </a:r>
            <a:r>
              <a:rPr lang="en-US" altLang="ko-KR" sz="2000" b="1" dirty="0" err="1"/>
              <a:t>upuan,malalaking</a:t>
            </a:r>
            <a:r>
              <a:rPr lang="en-US" altLang="ko-KR" sz="2000" b="1" dirty="0"/>
              <a:t> </a:t>
            </a:r>
            <a:r>
              <a:rPr lang="en-US" altLang="ko-KR" sz="2000" b="1" dirty="0" err="1"/>
              <a:t>tindahan,mga</a:t>
            </a:r>
            <a:r>
              <a:rPr lang="en-US" altLang="ko-KR" sz="2000" b="1" dirty="0"/>
              <a:t> </a:t>
            </a:r>
            <a:r>
              <a:rPr lang="en-US" altLang="ko-KR" sz="2000" b="1" dirty="0" err="1"/>
              <a:t>pasilidad</a:t>
            </a:r>
            <a:r>
              <a:rPr lang="en-US" altLang="ko-KR" sz="2000" b="1" dirty="0"/>
              <a:t> pang </a:t>
            </a:r>
            <a:r>
              <a:rPr lang="en-US" altLang="ko-KR" sz="2000" b="1" dirty="0" err="1"/>
              <a:t>lipunan</a:t>
            </a:r>
            <a:endParaRPr lang="ko-KR" altLang="en-US" sz="20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10075777" y="4549900"/>
            <a:ext cx="7229319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ko-KR" sz="2000" b="1" dirty="0" err="1"/>
              <a:t>Mga</a:t>
            </a:r>
            <a:r>
              <a:rPr lang="en-US" altLang="ko-KR" sz="2000" b="1" dirty="0"/>
              <a:t> </a:t>
            </a:r>
            <a:r>
              <a:rPr lang="en-US" altLang="ko-KR" sz="2000" b="1" dirty="0" err="1"/>
              <a:t>tinutuluyan</a:t>
            </a:r>
            <a:r>
              <a:rPr lang="en-US" altLang="ko-KR" sz="2000" b="1" dirty="0"/>
              <a:t> ng </a:t>
            </a:r>
            <a:r>
              <a:rPr lang="en-US" altLang="ko-KR" sz="2000" b="1" dirty="0" err="1"/>
              <a:t>turista,paliguan,mga</a:t>
            </a:r>
            <a:r>
              <a:rPr lang="en-US" altLang="ko-KR" sz="2000" b="1" dirty="0"/>
              <a:t> </a:t>
            </a:r>
            <a:r>
              <a:rPr lang="en-US" altLang="ko-KR" sz="2000" b="1" dirty="0" err="1"/>
              <a:t>pasilidad</a:t>
            </a:r>
            <a:r>
              <a:rPr lang="en-US" altLang="ko-KR" sz="2000" b="1" dirty="0"/>
              <a:t> pang </a:t>
            </a:r>
            <a:r>
              <a:rPr lang="en-US" altLang="ko-KR" sz="2000" b="1" dirty="0" err="1"/>
              <a:t>kalakasan</a:t>
            </a:r>
            <a:r>
              <a:rPr lang="en-US" altLang="ko-KR" sz="2000" b="1" dirty="0"/>
              <a:t> at </a:t>
            </a:r>
            <a:r>
              <a:rPr lang="en-US" altLang="ko-KR" sz="2000" b="1" dirty="0" err="1"/>
              <a:t>pasilidad</a:t>
            </a:r>
            <a:r>
              <a:rPr lang="en-US" altLang="ko-KR" sz="2000" b="1" dirty="0"/>
              <a:t> </a:t>
            </a:r>
            <a:r>
              <a:rPr lang="en-US" altLang="ko-KR" sz="2000" b="1" dirty="0" err="1"/>
              <a:t>pangkalakasan</a:t>
            </a:r>
            <a:r>
              <a:rPr lang="en-US" altLang="ko-KR" sz="2000" b="1" dirty="0"/>
              <a:t> </a:t>
            </a:r>
            <a:r>
              <a:rPr lang="en-US" altLang="ko-KR" sz="2000" b="1" dirty="0" err="1"/>
              <a:t>sa</a:t>
            </a:r>
            <a:r>
              <a:rPr lang="en-US" altLang="ko-KR" sz="2000" b="1" dirty="0"/>
              <a:t> </a:t>
            </a:r>
            <a:r>
              <a:rPr lang="en-US" altLang="ko-KR" sz="2000" b="1" dirty="0" err="1"/>
              <a:t>loob</a:t>
            </a:r>
            <a:r>
              <a:rPr lang="en-US" altLang="ko-KR" sz="2000" b="1" dirty="0"/>
              <a:t> ng </a:t>
            </a:r>
            <a:r>
              <a:rPr lang="en-US" altLang="ko-KR" sz="2000" b="1" dirty="0" err="1"/>
              <a:t>gusali</a:t>
            </a:r>
            <a:r>
              <a:rPr lang="en-US" altLang="ko-KR" sz="2000" b="1" dirty="0"/>
              <a:t> </a:t>
            </a:r>
            <a:endParaRPr lang="ko-KR" altLang="en-US" sz="2000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9919486" y="5332416"/>
            <a:ext cx="6577772" cy="11079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ko-KR" sz="2200" b="1" dirty="0" err="1"/>
              <a:t>Mga</a:t>
            </a:r>
            <a:r>
              <a:rPr lang="en-US" altLang="ko-KR" sz="2200" b="1" dirty="0"/>
              <a:t> </a:t>
            </a:r>
            <a:r>
              <a:rPr lang="en-US" altLang="ko-KR" sz="2200" b="1" dirty="0" err="1"/>
              <a:t>palaruan,mga</a:t>
            </a:r>
            <a:r>
              <a:rPr lang="en-US" altLang="ko-KR" sz="2200" b="1" dirty="0"/>
              <a:t> </a:t>
            </a:r>
            <a:r>
              <a:rPr lang="en-US" altLang="ko-KR" sz="2200" b="1" dirty="0" err="1"/>
              <a:t>lugar</a:t>
            </a:r>
            <a:r>
              <a:rPr lang="en-US" altLang="ko-KR" sz="2200" b="1" dirty="0"/>
              <a:t> </a:t>
            </a:r>
            <a:r>
              <a:rPr lang="en-US" altLang="ko-KR" sz="2200" b="1" dirty="0" err="1"/>
              <a:t>na</a:t>
            </a:r>
            <a:r>
              <a:rPr lang="en-US" altLang="ko-KR" sz="2200" b="1" dirty="0"/>
              <a:t> </a:t>
            </a:r>
            <a:r>
              <a:rPr lang="en-US" altLang="ko-KR" sz="2200" b="1" dirty="0" err="1"/>
              <a:t>nagpaparenta</a:t>
            </a:r>
            <a:r>
              <a:rPr lang="en-US" altLang="ko-KR" sz="2200" b="1" dirty="0"/>
              <a:t> ng </a:t>
            </a:r>
            <a:r>
              <a:rPr lang="en-US" altLang="ko-KR" sz="2200" b="1" dirty="0" err="1"/>
              <a:t>komiks,mga</a:t>
            </a:r>
            <a:r>
              <a:rPr lang="en-US" altLang="ko-KR" sz="2200" b="1" dirty="0"/>
              <a:t> </a:t>
            </a:r>
            <a:r>
              <a:rPr lang="en-US" altLang="ko-KR" sz="2200" b="1" dirty="0" err="1"/>
              <a:t>restawran</a:t>
            </a:r>
            <a:r>
              <a:rPr lang="en-US" altLang="ko-KR" sz="2200" b="1" dirty="0"/>
              <a:t> (</a:t>
            </a:r>
            <a:r>
              <a:rPr lang="en-US" altLang="ko-KR" sz="2200" b="1" dirty="0" err="1"/>
              <a:t>Pangkalahatang</a:t>
            </a:r>
            <a:r>
              <a:rPr lang="en-US" altLang="ko-KR" sz="2200" b="1" dirty="0"/>
              <a:t> </a:t>
            </a:r>
            <a:r>
              <a:rPr lang="en-US" altLang="ko-KR" sz="2200" b="1" dirty="0" err="1"/>
              <a:t>kainan,Cafeteria,at</a:t>
            </a:r>
            <a:r>
              <a:rPr lang="en-US" altLang="ko-KR" sz="2200" b="1" dirty="0"/>
              <a:t> </a:t>
            </a:r>
            <a:r>
              <a:rPr lang="en-US" altLang="ko-KR" sz="2200" b="1" dirty="0" err="1"/>
              <a:t>panaderya</a:t>
            </a:r>
            <a:r>
              <a:rPr lang="en-US" altLang="ko-KR" sz="2200" b="1" dirty="0"/>
              <a:t>)</a:t>
            </a:r>
            <a:endParaRPr lang="ko-KR" altLang="en-US" sz="2200" b="1" dirty="0"/>
          </a:p>
        </p:txBody>
      </p:sp>
    </p:spTree>
    <p:extLst>
      <p:ext uri="{BB962C8B-B14F-4D97-AF65-F5344CB8AC3E}">
        <p14:creationId xmlns:p14="http://schemas.microsoft.com/office/powerpoint/2010/main" val="369033590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-14939" y="5142857"/>
            <a:ext cx="18300654" cy="5172736"/>
            <a:chOff x="-14939" y="5142857"/>
            <a:chExt cx="18300654" cy="5172736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14939" y="5142857"/>
              <a:ext cx="18300654" cy="5172736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623810" y="566667"/>
            <a:ext cx="17038095" cy="9152381"/>
            <a:chOff x="623810" y="566667"/>
            <a:chExt cx="17038095" cy="9152381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23810" y="566667"/>
              <a:ext cx="17038095" cy="9152381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1560101" y="3699248"/>
            <a:ext cx="4827190" cy="5386466"/>
            <a:chOff x="1560101" y="3699248"/>
            <a:chExt cx="4827190" cy="5386466"/>
          </a:xfrm>
        </p:grpSpPr>
        <p:pic>
          <p:nvPicPr>
            <p:cNvPr id="9" name="Object 8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60101" y="3699248"/>
              <a:ext cx="4827190" cy="5386466"/>
            </a:xfrm>
            <a:prstGeom prst="rect">
              <a:avLst/>
            </a:prstGeom>
          </p:spPr>
        </p:pic>
      </p:grpSp>
      <p:grpSp>
        <p:nvGrpSpPr>
          <p:cNvPr id="1004" name="그룹 1004"/>
          <p:cNvGrpSpPr/>
          <p:nvPr/>
        </p:nvGrpSpPr>
        <p:grpSpPr>
          <a:xfrm>
            <a:off x="2053834" y="3699248"/>
            <a:ext cx="3858525" cy="4399339"/>
            <a:chOff x="2053834" y="3699248"/>
            <a:chExt cx="3858525" cy="4399339"/>
          </a:xfrm>
        </p:grpSpPr>
        <p:pic>
          <p:nvPicPr>
            <p:cNvPr id="12" name="Object 11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053834" y="3699248"/>
              <a:ext cx="3858525" cy="4399339"/>
            </a:xfrm>
            <a:prstGeom prst="rect">
              <a:avLst/>
            </a:prstGeom>
          </p:spPr>
        </p:pic>
      </p:grpSp>
      <p:pic>
        <p:nvPicPr>
          <p:cNvPr id="14" name="Object 13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727345" y="8246011"/>
            <a:ext cx="4556507" cy="900802"/>
          </a:xfrm>
          <a:prstGeom prst="rect">
            <a:avLst/>
          </a:prstGeom>
        </p:spPr>
      </p:pic>
      <p:grpSp>
        <p:nvGrpSpPr>
          <p:cNvPr id="1005" name="그룹 1005"/>
          <p:cNvGrpSpPr/>
          <p:nvPr/>
        </p:nvGrpSpPr>
        <p:grpSpPr>
          <a:xfrm>
            <a:off x="6924751" y="3699248"/>
            <a:ext cx="4827190" cy="5386466"/>
            <a:chOff x="6924751" y="3699248"/>
            <a:chExt cx="4827190" cy="5386466"/>
          </a:xfrm>
        </p:grpSpPr>
        <p:pic>
          <p:nvPicPr>
            <p:cNvPr id="16" name="Object 15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924751" y="3699248"/>
              <a:ext cx="4827190" cy="5386466"/>
            </a:xfrm>
            <a:prstGeom prst="rect">
              <a:avLst/>
            </a:prstGeom>
          </p:spPr>
        </p:pic>
      </p:grpSp>
      <p:grpSp>
        <p:nvGrpSpPr>
          <p:cNvPr id="1006" name="그룹 1006"/>
          <p:cNvGrpSpPr/>
          <p:nvPr/>
        </p:nvGrpSpPr>
        <p:grpSpPr>
          <a:xfrm>
            <a:off x="7060891" y="3843216"/>
            <a:ext cx="4569364" cy="4255373"/>
            <a:chOff x="7060891" y="3843214"/>
            <a:chExt cx="4569364" cy="4255373"/>
          </a:xfrm>
        </p:grpSpPr>
        <p:pic>
          <p:nvPicPr>
            <p:cNvPr id="19" name="Object 18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060891" y="3843214"/>
              <a:ext cx="4569364" cy="4255373"/>
            </a:xfrm>
            <a:prstGeom prst="rect">
              <a:avLst/>
            </a:prstGeom>
          </p:spPr>
        </p:pic>
      </p:grpSp>
      <p:pic>
        <p:nvPicPr>
          <p:cNvPr id="21" name="Object 20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902849" y="8256040"/>
            <a:ext cx="4745878" cy="872564"/>
          </a:xfrm>
          <a:prstGeom prst="rect">
            <a:avLst/>
          </a:prstGeom>
        </p:spPr>
      </p:pic>
      <p:grpSp>
        <p:nvGrpSpPr>
          <p:cNvPr id="1007" name="그룹 1007"/>
          <p:cNvGrpSpPr/>
          <p:nvPr/>
        </p:nvGrpSpPr>
        <p:grpSpPr>
          <a:xfrm>
            <a:off x="7060891" y="3851629"/>
            <a:ext cx="4568888" cy="4224328"/>
            <a:chOff x="7060891" y="3851629"/>
            <a:chExt cx="4568888" cy="4224328"/>
          </a:xfrm>
        </p:grpSpPr>
        <p:pic>
          <p:nvPicPr>
            <p:cNvPr id="23" name="Object 22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060891" y="3851629"/>
              <a:ext cx="4568888" cy="4224328"/>
            </a:xfrm>
            <a:prstGeom prst="rect">
              <a:avLst/>
            </a:prstGeom>
          </p:spPr>
        </p:pic>
      </p:grpSp>
      <p:grpSp>
        <p:nvGrpSpPr>
          <p:cNvPr id="1008" name="그룹 1008"/>
          <p:cNvGrpSpPr/>
          <p:nvPr/>
        </p:nvGrpSpPr>
        <p:grpSpPr>
          <a:xfrm>
            <a:off x="12311959" y="3699248"/>
            <a:ext cx="4827190" cy="5386466"/>
            <a:chOff x="12311959" y="3699248"/>
            <a:chExt cx="4827190" cy="5386466"/>
          </a:xfrm>
        </p:grpSpPr>
        <p:pic>
          <p:nvPicPr>
            <p:cNvPr id="26" name="Object 25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311959" y="3699248"/>
              <a:ext cx="4827190" cy="5386466"/>
            </a:xfrm>
            <a:prstGeom prst="rect">
              <a:avLst/>
            </a:prstGeom>
          </p:spPr>
        </p:pic>
      </p:grpSp>
      <p:grpSp>
        <p:nvGrpSpPr>
          <p:cNvPr id="1009" name="그룹 1009"/>
          <p:cNvGrpSpPr/>
          <p:nvPr/>
        </p:nvGrpSpPr>
        <p:grpSpPr>
          <a:xfrm>
            <a:off x="13112784" y="3843216"/>
            <a:ext cx="3328321" cy="4255373"/>
            <a:chOff x="13112782" y="3843214"/>
            <a:chExt cx="3328321" cy="4255373"/>
          </a:xfrm>
        </p:grpSpPr>
        <p:pic>
          <p:nvPicPr>
            <p:cNvPr id="29" name="Object 28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3112782" y="3843214"/>
              <a:ext cx="3328321" cy="4255373"/>
            </a:xfrm>
            <a:prstGeom prst="rect">
              <a:avLst/>
            </a:prstGeom>
          </p:spPr>
        </p:pic>
      </p:grpSp>
      <p:pic>
        <p:nvPicPr>
          <p:cNvPr id="31" name="Object 30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1757528" y="8256040"/>
            <a:ext cx="5278145" cy="872564"/>
          </a:xfrm>
          <a:prstGeom prst="rect">
            <a:avLst/>
          </a:prstGeom>
        </p:spPr>
      </p:pic>
      <p:grpSp>
        <p:nvGrpSpPr>
          <p:cNvPr id="1010" name="그룹 1010"/>
          <p:cNvGrpSpPr/>
          <p:nvPr/>
        </p:nvGrpSpPr>
        <p:grpSpPr>
          <a:xfrm>
            <a:off x="623810" y="871429"/>
            <a:ext cx="16868375" cy="1424741"/>
            <a:chOff x="623810" y="871429"/>
            <a:chExt cx="16868375" cy="1424741"/>
          </a:xfrm>
        </p:grpSpPr>
        <p:pic>
          <p:nvPicPr>
            <p:cNvPr id="33" name="Object 32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19280" y="566899"/>
              <a:ext cx="11728518" cy="2634690"/>
            </a:xfrm>
            <a:prstGeom prst="rect">
              <a:avLst/>
            </a:prstGeom>
          </p:spPr>
        </p:pic>
        <p:grpSp>
          <p:nvGrpSpPr>
            <p:cNvPr id="1011" name="그룹 1011"/>
            <p:cNvGrpSpPr/>
            <p:nvPr/>
          </p:nvGrpSpPr>
          <p:grpSpPr>
            <a:xfrm>
              <a:off x="14937125" y="871429"/>
              <a:ext cx="2555059" cy="1424741"/>
              <a:chOff x="14937125" y="871429"/>
              <a:chExt cx="2555059" cy="1424741"/>
            </a:xfrm>
          </p:grpSpPr>
          <p:grpSp>
            <p:nvGrpSpPr>
              <p:cNvPr id="1012" name="그룹 1012"/>
              <p:cNvGrpSpPr/>
              <p:nvPr/>
            </p:nvGrpSpPr>
            <p:grpSpPr>
              <a:xfrm>
                <a:off x="16214654" y="871429"/>
                <a:ext cx="1080049" cy="1168726"/>
                <a:chOff x="16214654" y="871429"/>
                <a:chExt cx="1080049" cy="1168726"/>
              </a:xfrm>
            </p:grpSpPr>
            <p:pic>
              <p:nvPicPr>
                <p:cNvPr id="36" name="Object 35"/>
                <p:cNvPicPr>
                  <a:picLocks noChangeAspect="1"/>
                </p:cNvPicPr>
                <p:nvPr/>
              </p:nvPicPr>
              <p:blipFill>
                <a:blip r:embed="rId13" cstate="print"/>
                <a:stretch>
                  <a:fillRect/>
                </a:stretch>
              </p:blipFill>
              <p:spPr>
                <a:xfrm>
                  <a:off x="16214654" y="871429"/>
                  <a:ext cx="1080049" cy="1168726"/>
                </a:xfrm>
                <a:prstGeom prst="rect">
                  <a:avLst/>
                </a:prstGeom>
              </p:spPr>
            </p:pic>
          </p:grpSp>
          <p:pic>
            <p:nvPicPr>
              <p:cNvPr id="38" name="Object 37"/>
              <p:cNvPicPr>
                <a:picLocks noChangeAspect="1"/>
              </p:cNvPicPr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14435575" y="1567304"/>
                <a:ext cx="3621466" cy="1305961"/>
              </a:xfrm>
              <a:prstGeom prst="rect">
                <a:avLst/>
              </a:prstGeom>
            </p:spPr>
          </p:pic>
        </p:grpSp>
      </p:grpSp>
      <p:pic>
        <p:nvPicPr>
          <p:cNvPr id="41" name="Object 40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830634" y="2219415"/>
            <a:ext cx="11767903" cy="181477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727345" y="8256040"/>
            <a:ext cx="4578560" cy="66337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ko-KR" b="1" dirty="0" err="1">
                <a:solidFill>
                  <a:schemeClr val="tx2">
                    <a:lumMod val="50000"/>
                  </a:schemeClr>
                </a:solidFill>
              </a:rPr>
              <a:t>Mga</a:t>
            </a:r>
            <a:r>
              <a:rPr lang="en-US" altLang="ko-KR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altLang="ko-KR" b="1" dirty="0" err="1">
                <a:solidFill>
                  <a:schemeClr val="tx2">
                    <a:lumMod val="50000"/>
                  </a:schemeClr>
                </a:solidFill>
              </a:rPr>
              <a:t>lugar</a:t>
            </a:r>
            <a:r>
              <a:rPr lang="en-US" altLang="ko-KR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altLang="ko-KR" b="1" dirty="0" err="1">
                <a:solidFill>
                  <a:schemeClr val="tx2">
                    <a:lumMod val="50000"/>
                  </a:schemeClr>
                </a:solidFill>
              </a:rPr>
              <a:t>na</a:t>
            </a:r>
            <a:r>
              <a:rPr lang="en-US" altLang="ko-KR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altLang="ko-KR" b="1" dirty="0" err="1">
                <a:solidFill>
                  <a:schemeClr val="tx2">
                    <a:lumMod val="50000"/>
                  </a:schemeClr>
                </a:solidFill>
              </a:rPr>
              <a:t>hindi</a:t>
            </a:r>
            <a:r>
              <a:rPr lang="en-US" altLang="ko-KR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altLang="ko-KR" b="1" dirty="0" err="1">
                <a:solidFill>
                  <a:schemeClr val="tx2">
                    <a:lumMod val="50000"/>
                  </a:schemeClr>
                </a:solidFill>
              </a:rPr>
              <a:t>pwede</a:t>
            </a:r>
            <a:r>
              <a:rPr lang="en-US" altLang="ko-KR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altLang="ko-KR" b="1" dirty="0" err="1">
                <a:solidFill>
                  <a:schemeClr val="tx2">
                    <a:lumMod val="50000"/>
                  </a:schemeClr>
                </a:solidFill>
              </a:rPr>
              <a:t>manigarilyo</a:t>
            </a:r>
            <a:r>
              <a:rPr lang="en-US" altLang="ko-KR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altLang="ko-KR" b="1" dirty="0" err="1">
                <a:solidFill>
                  <a:schemeClr val="tx2">
                    <a:lumMod val="50000"/>
                  </a:schemeClr>
                </a:solidFill>
              </a:rPr>
              <a:t>mga</a:t>
            </a:r>
            <a:r>
              <a:rPr lang="en-US" altLang="ko-KR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altLang="ko-KR" b="1" dirty="0" err="1">
                <a:solidFill>
                  <a:schemeClr val="tx2">
                    <a:lumMod val="50000"/>
                  </a:schemeClr>
                </a:solidFill>
              </a:rPr>
              <a:t>kainan</a:t>
            </a:r>
            <a:r>
              <a:rPr lang="en-US" altLang="ko-KR" b="1" dirty="0">
                <a:solidFill>
                  <a:schemeClr val="tx2">
                    <a:lumMod val="50000"/>
                  </a:schemeClr>
                </a:solidFill>
              </a:rPr>
              <a:t> at </a:t>
            </a:r>
            <a:r>
              <a:rPr lang="en-US" altLang="ko-KR" b="1" dirty="0" err="1">
                <a:solidFill>
                  <a:schemeClr val="tx2">
                    <a:lumMod val="50000"/>
                  </a:schemeClr>
                </a:solidFill>
              </a:rPr>
              <a:t>mga</a:t>
            </a:r>
            <a:r>
              <a:rPr lang="en-US" altLang="ko-KR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altLang="ko-KR" b="1" dirty="0" err="1">
                <a:solidFill>
                  <a:schemeClr val="tx2">
                    <a:lumMod val="50000"/>
                  </a:schemeClr>
                </a:solidFill>
              </a:rPr>
              <a:t>instutosyong</a:t>
            </a:r>
            <a:r>
              <a:rPr lang="en-US" altLang="ko-KR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altLang="ko-KR" b="1" dirty="0" err="1">
                <a:solidFill>
                  <a:schemeClr val="tx2">
                    <a:lumMod val="50000"/>
                  </a:schemeClr>
                </a:solidFill>
              </a:rPr>
              <a:t>medikal</a:t>
            </a:r>
            <a:endParaRPr lang="ko-KR" altLang="en-US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116758" y="8194943"/>
            <a:ext cx="4571999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ko-KR" b="1" dirty="0" err="1">
                <a:solidFill>
                  <a:schemeClr val="tx2">
                    <a:lumMod val="50000"/>
                  </a:schemeClr>
                </a:solidFill>
              </a:rPr>
              <a:t>Mga</a:t>
            </a:r>
            <a:r>
              <a:rPr lang="en-US" altLang="ko-KR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altLang="ko-KR" b="1" dirty="0" err="1">
                <a:solidFill>
                  <a:schemeClr val="tx2">
                    <a:lumMod val="50000"/>
                  </a:schemeClr>
                </a:solidFill>
              </a:rPr>
              <a:t>lugar</a:t>
            </a:r>
            <a:r>
              <a:rPr lang="en-US" altLang="ko-KR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altLang="ko-KR" b="1" dirty="0" err="1">
                <a:solidFill>
                  <a:schemeClr val="tx2">
                    <a:lumMod val="50000"/>
                  </a:schemeClr>
                </a:solidFill>
              </a:rPr>
              <a:t>na</a:t>
            </a:r>
            <a:r>
              <a:rPr lang="en-US" altLang="ko-KR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altLang="ko-KR" b="1" dirty="0" err="1">
                <a:solidFill>
                  <a:schemeClr val="tx2">
                    <a:lumMod val="50000"/>
                  </a:schemeClr>
                </a:solidFill>
              </a:rPr>
              <a:t>hindi</a:t>
            </a:r>
            <a:r>
              <a:rPr lang="en-US" altLang="ko-KR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altLang="ko-KR" b="1" dirty="0" err="1">
                <a:solidFill>
                  <a:schemeClr val="tx2">
                    <a:lumMod val="50000"/>
                  </a:schemeClr>
                </a:solidFill>
              </a:rPr>
              <a:t>pwede</a:t>
            </a:r>
            <a:r>
              <a:rPr lang="en-US" altLang="ko-KR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altLang="ko-KR" b="1" dirty="0" err="1">
                <a:solidFill>
                  <a:schemeClr val="tx2">
                    <a:lumMod val="50000"/>
                  </a:schemeClr>
                </a:solidFill>
              </a:rPr>
              <a:t>manigarilyo</a:t>
            </a:r>
            <a:r>
              <a:rPr lang="en-US" altLang="ko-KR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altLang="ko-KR" b="1" dirty="0" err="1">
                <a:solidFill>
                  <a:schemeClr val="tx2">
                    <a:lumMod val="50000"/>
                  </a:schemeClr>
                </a:solidFill>
              </a:rPr>
              <a:t>tulad</a:t>
            </a:r>
            <a:r>
              <a:rPr lang="en-US" altLang="ko-KR" b="1" dirty="0">
                <a:solidFill>
                  <a:schemeClr val="tx2">
                    <a:lumMod val="50000"/>
                  </a:schemeClr>
                </a:solidFill>
              </a:rPr>
              <a:t> ng kindergarten at daycare center</a:t>
            </a:r>
            <a:endParaRPr lang="ko-KR" altLang="en-US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080423" y="8098587"/>
            <a:ext cx="3260654" cy="9233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ko-KR" b="1" dirty="0" err="1">
                <a:solidFill>
                  <a:schemeClr val="tx2">
                    <a:lumMod val="50000"/>
                  </a:schemeClr>
                </a:solidFill>
              </a:rPr>
              <a:t>Mga</a:t>
            </a:r>
            <a:r>
              <a:rPr lang="en-US" altLang="ko-KR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altLang="ko-KR" b="1" dirty="0" err="1">
                <a:solidFill>
                  <a:schemeClr val="tx2">
                    <a:lumMod val="50000"/>
                  </a:schemeClr>
                </a:solidFill>
              </a:rPr>
              <a:t>lugar</a:t>
            </a:r>
            <a:r>
              <a:rPr lang="en-US" altLang="ko-KR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altLang="ko-KR" b="1" dirty="0" err="1">
                <a:solidFill>
                  <a:schemeClr val="tx2">
                    <a:lumMod val="50000"/>
                  </a:schemeClr>
                </a:solidFill>
              </a:rPr>
              <a:t>na</a:t>
            </a:r>
            <a:r>
              <a:rPr lang="en-US" altLang="ko-KR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altLang="ko-KR" b="1" dirty="0" err="1">
                <a:solidFill>
                  <a:schemeClr val="tx2">
                    <a:lumMod val="50000"/>
                  </a:schemeClr>
                </a:solidFill>
              </a:rPr>
              <a:t>hindi</a:t>
            </a:r>
            <a:r>
              <a:rPr lang="en-US" altLang="ko-KR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altLang="ko-KR" b="1" dirty="0" err="1">
                <a:solidFill>
                  <a:schemeClr val="tx2">
                    <a:lumMod val="50000"/>
                  </a:schemeClr>
                </a:solidFill>
              </a:rPr>
              <a:t>manigarilyo</a:t>
            </a:r>
            <a:r>
              <a:rPr lang="en-US" altLang="ko-KR" b="1" dirty="0">
                <a:solidFill>
                  <a:schemeClr val="tx2">
                    <a:lumMod val="50000"/>
                  </a:schemeClr>
                </a:solidFill>
              </a:rPr>
              <a:t> ay </a:t>
            </a:r>
            <a:r>
              <a:rPr lang="en-US" altLang="ko-KR" b="1" dirty="0" err="1">
                <a:solidFill>
                  <a:schemeClr val="tx2">
                    <a:lumMod val="50000"/>
                  </a:schemeClr>
                </a:solidFill>
              </a:rPr>
              <a:t>sa</a:t>
            </a:r>
            <a:r>
              <a:rPr lang="en-US" altLang="ko-KR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altLang="ko-KR" b="1" dirty="0" err="1">
                <a:solidFill>
                  <a:schemeClr val="tx2">
                    <a:lumMod val="50000"/>
                  </a:schemeClr>
                </a:solidFill>
              </a:rPr>
              <a:t>mga</a:t>
            </a:r>
            <a:r>
              <a:rPr lang="en-US" altLang="ko-KR" b="1" dirty="0">
                <a:solidFill>
                  <a:schemeClr val="tx2">
                    <a:lumMod val="50000"/>
                  </a:schemeClr>
                </a:solidFill>
              </a:rPr>
              <a:t> pam </a:t>
            </a:r>
            <a:r>
              <a:rPr lang="en-US" altLang="ko-KR" b="1" dirty="0" err="1">
                <a:solidFill>
                  <a:schemeClr val="tx2">
                    <a:lumMod val="50000"/>
                  </a:schemeClr>
                </a:solidFill>
              </a:rPr>
              <a:t>publikong</a:t>
            </a:r>
            <a:r>
              <a:rPr lang="en-US" altLang="ko-KR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altLang="ko-KR" b="1" dirty="0" err="1">
                <a:solidFill>
                  <a:schemeClr val="tx2">
                    <a:lumMod val="50000"/>
                  </a:schemeClr>
                </a:solidFill>
              </a:rPr>
              <a:t>instutusyon</a:t>
            </a:r>
            <a:endParaRPr lang="ko-KR" altLang="en-US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585299" y="1876408"/>
            <a:ext cx="448796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ko-KR" b="1" dirty="0">
                <a:solidFill>
                  <a:schemeClr val="accent6">
                    <a:lumMod val="75000"/>
                  </a:schemeClr>
                </a:solidFill>
                <a:latin typeface="Brush Script MT" panose="03060802040406070304" pitchFamily="66" charset="0"/>
              </a:rPr>
              <a:t>Para </a:t>
            </a:r>
            <a:r>
              <a:rPr lang="en-US" altLang="ko-KR" b="1" dirty="0" err="1">
                <a:solidFill>
                  <a:schemeClr val="accent6">
                    <a:lumMod val="75000"/>
                  </a:schemeClr>
                </a:solidFill>
                <a:latin typeface="Brush Script MT" panose="03060802040406070304" pitchFamily="66" charset="0"/>
              </a:rPr>
              <a:t>sa</a:t>
            </a:r>
            <a:r>
              <a:rPr lang="en-US" altLang="ko-KR" b="1" dirty="0">
                <a:solidFill>
                  <a:schemeClr val="accent6">
                    <a:lumMod val="75000"/>
                  </a:schemeClr>
                </a:solidFill>
                <a:latin typeface="Brush Script MT" panose="03060802040406070304" pitchFamily="66" charset="0"/>
              </a:rPr>
              <a:t> </a:t>
            </a:r>
            <a:r>
              <a:rPr lang="en-US" altLang="ko-KR" b="1" dirty="0" err="1">
                <a:solidFill>
                  <a:schemeClr val="accent6">
                    <a:lumMod val="75000"/>
                  </a:schemeClr>
                </a:solidFill>
                <a:latin typeface="Brush Script MT" panose="03060802040406070304" pitchFamily="66" charset="0"/>
              </a:rPr>
              <a:t>magandang</a:t>
            </a:r>
            <a:r>
              <a:rPr lang="en-US" altLang="ko-KR" b="1" dirty="0">
                <a:solidFill>
                  <a:schemeClr val="accent6">
                    <a:lumMod val="75000"/>
                  </a:schemeClr>
                </a:solidFill>
                <a:latin typeface="Brush Script MT" panose="03060802040406070304" pitchFamily="66" charset="0"/>
              </a:rPr>
              <a:t> </a:t>
            </a:r>
            <a:r>
              <a:rPr lang="en-US" altLang="ko-KR" b="1" dirty="0" err="1">
                <a:solidFill>
                  <a:schemeClr val="accent6">
                    <a:lumMod val="75000"/>
                  </a:schemeClr>
                </a:solidFill>
                <a:latin typeface="Brush Script MT" panose="03060802040406070304" pitchFamily="66" charset="0"/>
              </a:rPr>
              <a:t>kalusugan</a:t>
            </a:r>
            <a:r>
              <a:rPr lang="en-US" altLang="ko-KR" b="1" dirty="0">
                <a:solidFill>
                  <a:schemeClr val="accent6">
                    <a:lumMod val="75000"/>
                  </a:schemeClr>
                </a:solidFill>
                <a:latin typeface="Brush Script MT" panose="03060802040406070304" pitchFamily="66" charset="0"/>
              </a:rPr>
              <a:t> </a:t>
            </a:r>
            <a:r>
              <a:rPr lang="en-US" altLang="ko-KR" b="1" dirty="0" err="1">
                <a:solidFill>
                  <a:schemeClr val="accent6">
                    <a:lumMod val="75000"/>
                  </a:schemeClr>
                </a:solidFill>
                <a:latin typeface="Brush Script MT" panose="03060802040406070304" pitchFamily="66" charset="0"/>
              </a:rPr>
              <a:t>tumigil</a:t>
            </a:r>
            <a:r>
              <a:rPr lang="en-US" altLang="ko-KR" b="1" dirty="0">
                <a:solidFill>
                  <a:schemeClr val="accent6">
                    <a:lumMod val="75000"/>
                  </a:schemeClr>
                </a:solidFill>
                <a:latin typeface="Brush Script MT" panose="03060802040406070304" pitchFamily="66" charset="0"/>
              </a:rPr>
              <a:t> </a:t>
            </a:r>
            <a:r>
              <a:rPr lang="en-US" altLang="ko-KR" b="1" dirty="0" err="1">
                <a:solidFill>
                  <a:schemeClr val="accent6">
                    <a:lumMod val="75000"/>
                  </a:schemeClr>
                </a:solidFill>
                <a:latin typeface="Brush Script MT" panose="03060802040406070304" pitchFamily="66" charset="0"/>
              </a:rPr>
              <a:t>sa</a:t>
            </a:r>
            <a:r>
              <a:rPr lang="en-US" altLang="ko-KR" b="1" dirty="0">
                <a:solidFill>
                  <a:schemeClr val="accent6">
                    <a:lumMod val="75000"/>
                  </a:schemeClr>
                </a:solidFill>
                <a:latin typeface="Brush Script MT" panose="03060802040406070304" pitchFamily="66" charset="0"/>
              </a:rPr>
              <a:t> </a:t>
            </a:r>
            <a:r>
              <a:rPr lang="en-US" altLang="ko-KR" b="1" dirty="0" err="1">
                <a:solidFill>
                  <a:schemeClr val="accent6">
                    <a:lumMod val="75000"/>
                  </a:schemeClr>
                </a:solidFill>
                <a:latin typeface="Brush Script MT" panose="03060802040406070304" pitchFamily="66" charset="0"/>
              </a:rPr>
              <a:t>paninigarilyo</a:t>
            </a:r>
            <a:r>
              <a:rPr lang="en-US" altLang="ko-KR" b="1" dirty="0">
                <a:solidFill>
                  <a:schemeClr val="accent6">
                    <a:lumMod val="75000"/>
                  </a:schemeClr>
                </a:solidFill>
                <a:latin typeface="Brush Script MT" panose="03060802040406070304" pitchFamily="66" charset="0"/>
              </a:rPr>
              <a:t>!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308080" y="871429"/>
            <a:ext cx="8740920" cy="134784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ko-KR" sz="4000" b="1" dirty="0" err="1">
                <a:solidFill>
                  <a:schemeClr val="bg1">
                    <a:lumMod val="75000"/>
                  </a:schemeClr>
                </a:solidFill>
              </a:rPr>
              <a:t>Impormasyon</a:t>
            </a:r>
            <a:r>
              <a:rPr lang="en-US" altLang="ko-KR" sz="4000" b="1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ko-KR" sz="4000" b="1" dirty="0" err="1">
                <a:solidFill>
                  <a:schemeClr val="bg1">
                    <a:lumMod val="75000"/>
                  </a:schemeClr>
                </a:solidFill>
              </a:rPr>
              <a:t>sa</a:t>
            </a:r>
            <a:r>
              <a:rPr lang="en-US" altLang="ko-KR" sz="4000" b="1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ko-KR" sz="4000" b="1" dirty="0" err="1">
                <a:solidFill>
                  <a:schemeClr val="bg1">
                    <a:lumMod val="75000"/>
                  </a:schemeClr>
                </a:solidFill>
              </a:rPr>
              <a:t>mga</a:t>
            </a:r>
            <a:r>
              <a:rPr lang="en-US" altLang="ko-KR" sz="4000" b="1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ko-KR" sz="4000" b="1" dirty="0" err="1">
                <a:solidFill>
                  <a:schemeClr val="bg1">
                    <a:lumMod val="75000"/>
                  </a:schemeClr>
                </a:solidFill>
              </a:rPr>
              <a:t>lugar</a:t>
            </a:r>
            <a:r>
              <a:rPr lang="en-US" altLang="ko-KR" sz="4000" b="1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ko-KR" sz="4000" b="1" dirty="0" err="1">
                <a:solidFill>
                  <a:schemeClr val="bg1">
                    <a:lumMod val="75000"/>
                  </a:schemeClr>
                </a:solidFill>
              </a:rPr>
              <a:t>na</a:t>
            </a:r>
            <a:r>
              <a:rPr lang="en-US" altLang="ko-KR" sz="4000" b="1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ko-KR" sz="4000" b="1" dirty="0" err="1">
                <a:solidFill>
                  <a:schemeClr val="bg1">
                    <a:lumMod val="75000"/>
                  </a:schemeClr>
                </a:solidFill>
              </a:rPr>
              <a:t>bawal</a:t>
            </a:r>
            <a:r>
              <a:rPr lang="en-US" altLang="ko-KR" sz="4000" b="1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ko-KR" sz="4000" b="1" dirty="0" err="1">
                <a:solidFill>
                  <a:schemeClr val="bg1">
                    <a:lumMod val="75000"/>
                  </a:schemeClr>
                </a:solidFill>
              </a:rPr>
              <a:t>manigarilyo</a:t>
            </a:r>
            <a:r>
              <a:rPr lang="en-US" altLang="ko-KR" sz="4000" b="1" dirty="0">
                <a:solidFill>
                  <a:schemeClr val="bg1">
                    <a:lumMod val="75000"/>
                  </a:schemeClr>
                </a:solidFill>
              </a:rPr>
              <a:t> ( </a:t>
            </a:r>
            <a:r>
              <a:rPr lang="en-US" altLang="ko-KR" sz="4000" b="1" dirty="0" err="1">
                <a:solidFill>
                  <a:schemeClr val="bg1">
                    <a:lumMod val="75000"/>
                  </a:schemeClr>
                </a:solidFill>
              </a:rPr>
              <a:t>Mga</a:t>
            </a:r>
            <a:r>
              <a:rPr lang="en-US" altLang="ko-KR" sz="4000" b="1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ko-KR" sz="4000" b="1" dirty="0" err="1">
                <a:solidFill>
                  <a:schemeClr val="bg1">
                    <a:lumMod val="75000"/>
                  </a:schemeClr>
                </a:solidFill>
              </a:rPr>
              <a:t>palatandaan</a:t>
            </a:r>
            <a:r>
              <a:rPr lang="en-US" altLang="ko-KR" sz="4000" b="1" dirty="0">
                <a:solidFill>
                  <a:schemeClr val="bg1">
                    <a:lumMod val="75000"/>
                  </a:schemeClr>
                </a:solidFill>
              </a:rPr>
              <a:t> )</a:t>
            </a:r>
            <a:endParaRPr lang="ko-KR" altLang="en-US" sz="40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73543" y="2406447"/>
            <a:ext cx="15821984" cy="129266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ko-KR" sz="3900" b="1" dirty="0">
                <a:solidFill>
                  <a:schemeClr val="tx2">
                    <a:lumMod val="50000"/>
                  </a:schemeClr>
                </a:solidFill>
              </a:rPr>
              <a:t>[ </a:t>
            </a:r>
            <a:r>
              <a:rPr lang="en-US" altLang="ko-KR" sz="3900" b="1" dirty="0" err="1">
                <a:solidFill>
                  <a:schemeClr val="tx2">
                    <a:lumMod val="50000"/>
                  </a:schemeClr>
                </a:solidFill>
              </a:rPr>
              <a:t>Mga</a:t>
            </a:r>
            <a:r>
              <a:rPr lang="en-US" altLang="ko-KR" sz="39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altLang="ko-KR" sz="3900" b="1" dirty="0" err="1">
                <a:solidFill>
                  <a:schemeClr val="tx2">
                    <a:lumMod val="50000"/>
                  </a:schemeClr>
                </a:solidFill>
              </a:rPr>
              <a:t>lugar</a:t>
            </a:r>
            <a:r>
              <a:rPr lang="en-US" altLang="ko-KR" sz="39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altLang="ko-KR" sz="3900" b="1" dirty="0" err="1">
                <a:solidFill>
                  <a:schemeClr val="tx2">
                    <a:lumMod val="50000"/>
                  </a:schemeClr>
                </a:solidFill>
              </a:rPr>
              <a:t>na</a:t>
            </a:r>
            <a:r>
              <a:rPr lang="en-US" altLang="ko-KR" sz="39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altLang="ko-KR" sz="3900" b="1" dirty="0" err="1">
                <a:solidFill>
                  <a:schemeClr val="tx2">
                    <a:lumMod val="50000"/>
                  </a:schemeClr>
                </a:solidFill>
              </a:rPr>
              <a:t>bawal</a:t>
            </a:r>
            <a:r>
              <a:rPr lang="en-US" altLang="ko-KR" sz="39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altLang="ko-KR" sz="3900" b="1" dirty="0" err="1">
                <a:solidFill>
                  <a:schemeClr val="tx2">
                    <a:lumMod val="50000"/>
                  </a:schemeClr>
                </a:solidFill>
              </a:rPr>
              <a:t>manigarilyo</a:t>
            </a:r>
            <a:r>
              <a:rPr lang="en-US" altLang="ko-KR" sz="39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altLang="ko-KR" sz="3900" b="1" dirty="0" err="1">
                <a:solidFill>
                  <a:schemeClr val="tx2">
                    <a:lumMod val="50000"/>
                  </a:schemeClr>
                </a:solidFill>
              </a:rPr>
              <a:t>ayon</a:t>
            </a:r>
            <a:r>
              <a:rPr lang="en-US" altLang="ko-KR" sz="39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altLang="ko-KR" sz="3900" b="1" dirty="0" err="1">
                <a:solidFill>
                  <a:schemeClr val="tx2">
                    <a:lumMod val="50000"/>
                  </a:schemeClr>
                </a:solidFill>
              </a:rPr>
              <a:t>sa</a:t>
            </a:r>
            <a:r>
              <a:rPr lang="en-US" altLang="ko-KR" sz="39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altLang="ko-KR" sz="3900" b="1" dirty="0" err="1">
                <a:solidFill>
                  <a:schemeClr val="tx2">
                    <a:lumMod val="50000"/>
                  </a:schemeClr>
                </a:solidFill>
              </a:rPr>
              <a:t>batas</a:t>
            </a:r>
            <a:r>
              <a:rPr lang="en-US" altLang="ko-KR" sz="3900" b="1" dirty="0">
                <a:solidFill>
                  <a:schemeClr val="tx2">
                    <a:lumMod val="50000"/>
                  </a:schemeClr>
                </a:solidFill>
              </a:rPr>
              <a:t>, </a:t>
            </a:r>
            <a:r>
              <a:rPr lang="en-US" altLang="ko-KR" sz="3900" b="1" dirty="0" err="1">
                <a:solidFill>
                  <a:srgbClr val="FF0000"/>
                </a:solidFill>
              </a:rPr>
              <a:t>Kapag</a:t>
            </a:r>
            <a:r>
              <a:rPr lang="en-US" altLang="ko-KR" sz="3900" b="1" dirty="0">
                <a:solidFill>
                  <a:srgbClr val="FF0000"/>
                </a:solidFill>
              </a:rPr>
              <a:t> </a:t>
            </a:r>
            <a:r>
              <a:rPr lang="en-US" altLang="ko-KR" sz="3900" b="1" dirty="0" err="1">
                <a:solidFill>
                  <a:srgbClr val="FF0000"/>
                </a:solidFill>
              </a:rPr>
              <a:t>mahuli</a:t>
            </a:r>
            <a:r>
              <a:rPr lang="en-US" altLang="ko-KR" sz="3900" b="1" dirty="0">
                <a:solidFill>
                  <a:srgbClr val="FF0000"/>
                </a:solidFill>
              </a:rPr>
              <a:t> </a:t>
            </a:r>
            <a:r>
              <a:rPr lang="en-US" altLang="ko-KR" sz="3900" b="1" dirty="0" err="1">
                <a:solidFill>
                  <a:srgbClr val="FF0000"/>
                </a:solidFill>
              </a:rPr>
              <a:t>magmumulta</a:t>
            </a:r>
            <a:r>
              <a:rPr lang="en-US" altLang="ko-KR" sz="3900" b="1" dirty="0">
                <a:solidFill>
                  <a:srgbClr val="FF0000"/>
                </a:solidFill>
              </a:rPr>
              <a:t> ng 100,000won</a:t>
            </a:r>
            <a:r>
              <a:rPr lang="en-US" altLang="ko-KR" sz="3900" b="1" dirty="0">
                <a:solidFill>
                  <a:schemeClr val="tx2">
                    <a:lumMod val="50000"/>
                  </a:schemeClr>
                </a:solidFill>
              </a:rPr>
              <a:t>]</a:t>
            </a:r>
            <a:endParaRPr lang="ko-KR" altLang="en-US" sz="3900" b="1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665939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-14939" y="5142857"/>
            <a:ext cx="18300654" cy="5172736"/>
            <a:chOff x="-14939" y="5142857"/>
            <a:chExt cx="18300654" cy="5172736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14939" y="5142857"/>
              <a:ext cx="18300654" cy="5172736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623810" y="566667"/>
            <a:ext cx="17038095" cy="9152381"/>
            <a:chOff x="623810" y="566667"/>
            <a:chExt cx="17038095" cy="9152381"/>
          </a:xfrm>
          <a:solidFill>
            <a:schemeClr val="bg1"/>
          </a:solidFill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23810" y="566667"/>
              <a:ext cx="17038095" cy="9152381"/>
            </a:xfrm>
            <a:prstGeom prst="rect">
              <a:avLst/>
            </a:prstGeom>
            <a:grpFill/>
          </p:spPr>
        </p:pic>
      </p:grpSp>
      <p:grpSp>
        <p:nvGrpSpPr>
          <p:cNvPr id="1003" name="그룹 1003"/>
          <p:cNvGrpSpPr/>
          <p:nvPr/>
        </p:nvGrpSpPr>
        <p:grpSpPr>
          <a:xfrm>
            <a:off x="1157512" y="3391508"/>
            <a:ext cx="5196084" cy="6171429"/>
            <a:chOff x="1116340" y="3389215"/>
            <a:chExt cx="5196084" cy="6171429"/>
          </a:xfrm>
        </p:grpSpPr>
        <p:pic>
          <p:nvPicPr>
            <p:cNvPr id="9" name="Object 8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16340" y="3389215"/>
              <a:ext cx="5196084" cy="6171429"/>
            </a:xfrm>
            <a:prstGeom prst="rect">
              <a:avLst/>
            </a:prstGeom>
          </p:spPr>
        </p:pic>
      </p:grpSp>
      <p:grpSp>
        <p:nvGrpSpPr>
          <p:cNvPr id="1004" name="그룹 1004"/>
          <p:cNvGrpSpPr/>
          <p:nvPr/>
        </p:nvGrpSpPr>
        <p:grpSpPr>
          <a:xfrm>
            <a:off x="6620695" y="3398741"/>
            <a:ext cx="5274370" cy="6171429"/>
            <a:chOff x="6620695" y="3398739"/>
            <a:chExt cx="5274370" cy="6171429"/>
          </a:xfrm>
        </p:grpSpPr>
        <p:pic>
          <p:nvPicPr>
            <p:cNvPr id="12" name="Object 11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620695" y="3398739"/>
              <a:ext cx="5274370" cy="6171429"/>
            </a:xfrm>
            <a:prstGeom prst="rect">
              <a:avLst/>
            </a:prstGeom>
          </p:spPr>
        </p:pic>
      </p:grpSp>
      <p:pic>
        <p:nvPicPr>
          <p:cNvPr id="14" name="Object 13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06824" y="2009891"/>
            <a:ext cx="12796074" cy="1814779"/>
          </a:xfrm>
          <a:prstGeom prst="rect">
            <a:avLst/>
          </a:prstGeom>
        </p:spPr>
      </p:pic>
      <p:pic>
        <p:nvPicPr>
          <p:cNvPr id="15" name="Object 14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1963878" y="6173899"/>
            <a:ext cx="5131869" cy="2864488"/>
          </a:xfrm>
          <a:prstGeom prst="rect">
            <a:avLst/>
          </a:prstGeom>
        </p:spPr>
      </p:pic>
      <p:grpSp>
        <p:nvGrpSpPr>
          <p:cNvPr id="1005" name="그룹 1005"/>
          <p:cNvGrpSpPr/>
          <p:nvPr/>
        </p:nvGrpSpPr>
        <p:grpSpPr>
          <a:xfrm>
            <a:off x="623810" y="816407"/>
            <a:ext cx="16868375" cy="1426360"/>
            <a:chOff x="623810" y="871429"/>
            <a:chExt cx="16868375" cy="1426360"/>
          </a:xfrm>
        </p:grpSpPr>
        <p:pic>
          <p:nvPicPr>
            <p:cNvPr id="17" name="Object 16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19280" y="566899"/>
              <a:ext cx="8337337" cy="2644480"/>
            </a:xfrm>
            <a:prstGeom prst="rect">
              <a:avLst/>
            </a:prstGeom>
          </p:spPr>
        </p:pic>
        <p:grpSp>
          <p:nvGrpSpPr>
            <p:cNvPr id="1006" name="그룹 1006"/>
            <p:cNvGrpSpPr/>
            <p:nvPr/>
          </p:nvGrpSpPr>
          <p:grpSpPr>
            <a:xfrm>
              <a:off x="14937125" y="871429"/>
              <a:ext cx="2555059" cy="1424741"/>
              <a:chOff x="14937125" y="871429"/>
              <a:chExt cx="2555059" cy="1424741"/>
            </a:xfrm>
          </p:grpSpPr>
          <p:grpSp>
            <p:nvGrpSpPr>
              <p:cNvPr id="1007" name="그룹 1007"/>
              <p:cNvGrpSpPr/>
              <p:nvPr/>
            </p:nvGrpSpPr>
            <p:grpSpPr>
              <a:xfrm>
                <a:off x="16214654" y="871429"/>
                <a:ext cx="1080049" cy="1168726"/>
                <a:chOff x="16214654" y="871429"/>
                <a:chExt cx="1080049" cy="1168726"/>
              </a:xfrm>
            </p:grpSpPr>
            <p:pic>
              <p:nvPicPr>
                <p:cNvPr id="20" name="Object 19"/>
                <p:cNvPicPr>
                  <a:picLocks noChangeAspect="1"/>
                </p:cNvPicPr>
                <p:nvPr/>
              </p:nvPicPr>
              <p:blipFill>
                <a:blip r:embed="rId9" cstate="print"/>
                <a:stretch>
                  <a:fillRect/>
                </a:stretch>
              </p:blipFill>
              <p:spPr>
                <a:xfrm>
                  <a:off x="16214654" y="871429"/>
                  <a:ext cx="1080049" cy="1168726"/>
                </a:xfrm>
                <a:prstGeom prst="rect">
                  <a:avLst/>
                </a:prstGeom>
              </p:spPr>
            </p:pic>
          </p:grpSp>
          <p:pic>
            <p:nvPicPr>
              <p:cNvPr id="22" name="Object 21"/>
              <p:cNvPicPr>
                <a:picLocks noChangeAspect="1"/>
              </p:cNvPicPr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14435575" y="1567304"/>
                <a:ext cx="3621466" cy="1305961"/>
              </a:xfrm>
              <a:prstGeom prst="rect">
                <a:avLst/>
              </a:prstGeom>
            </p:spPr>
          </p:pic>
        </p:grpSp>
      </p:grpSp>
      <p:sp>
        <p:nvSpPr>
          <p:cNvPr id="2" name="TextBox 1"/>
          <p:cNvSpPr txBox="1"/>
          <p:nvPr/>
        </p:nvSpPr>
        <p:spPr>
          <a:xfrm>
            <a:off x="2255118" y="841274"/>
            <a:ext cx="10278696" cy="14773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ko-KR" sz="4500" b="1" dirty="0" err="1">
                <a:solidFill>
                  <a:schemeClr val="bg1">
                    <a:lumMod val="65000"/>
                  </a:schemeClr>
                </a:solidFill>
              </a:rPr>
              <a:t>Impormasyon</a:t>
            </a:r>
            <a:r>
              <a:rPr lang="en-US" altLang="ko-KR" sz="4500" b="1" dirty="0">
                <a:solidFill>
                  <a:schemeClr val="bg1">
                    <a:lumMod val="65000"/>
                  </a:schemeClr>
                </a:solidFill>
              </a:rPr>
              <a:t> ng Lugar </a:t>
            </a:r>
            <a:r>
              <a:rPr lang="en-US" altLang="ko-KR" sz="4500" b="1" dirty="0" err="1">
                <a:solidFill>
                  <a:schemeClr val="bg1">
                    <a:lumMod val="65000"/>
                  </a:schemeClr>
                </a:solidFill>
              </a:rPr>
              <a:t>na</a:t>
            </a:r>
            <a:r>
              <a:rPr lang="en-US" altLang="ko-KR" sz="4500" b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ko-KR" sz="4500" b="1" dirty="0" err="1">
                <a:solidFill>
                  <a:schemeClr val="bg1">
                    <a:lumMod val="65000"/>
                  </a:schemeClr>
                </a:solidFill>
              </a:rPr>
              <a:t>Bawal</a:t>
            </a:r>
            <a:r>
              <a:rPr lang="en-US" altLang="ko-KR" sz="4500" b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ko-KR" sz="4500" b="1" dirty="0" err="1">
                <a:solidFill>
                  <a:schemeClr val="bg1">
                    <a:lumMod val="65000"/>
                  </a:schemeClr>
                </a:solidFill>
              </a:rPr>
              <a:t>na</a:t>
            </a:r>
            <a:r>
              <a:rPr lang="en-US" altLang="ko-KR" sz="4500" b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ko-KR" sz="4500" b="1" dirty="0" err="1">
                <a:solidFill>
                  <a:schemeClr val="bg1">
                    <a:lumMod val="65000"/>
                  </a:schemeClr>
                </a:solidFill>
              </a:rPr>
              <a:t>Manigarilyo</a:t>
            </a:r>
            <a:r>
              <a:rPr lang="en-US" altLang="ko-KR" sz="4500" b="1" dirty="0">
                <a:solidFill>
                  <a:schemeClr val="bg1">
                    <a:lumMod val="65000"/>
                  </a:schemeClr>
                </a:solidFill>
              </a:rPr>
              <a:t>(</a:t>
            </a:r>
            <a:r>
              <a:rPr lang="en-US" altLang="ko-KR" sz="4500" b="1" dirty="0" err="1">
                <a:solidFill>
                  <a:schemeClr val="bg1">
                    <a:lumMod val="65000"/>
                  </a:schemeClr>
                </a:solidFill>
              </a:rPr>
              <a:t>Mga</a:t>
            </a:r>
            <a:r>
              <a:rPr lang="en-US" altLang="ko-KR" sz="4500" b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ko-KR" sz="4500" b="1" dirty="0" err="1">
                <a:solidFill>
                  <a:schemeClr val="bg1">
                    <a:lumMod val="65000"/>
                  </a:schemeClr>
                </a:solidFill>
              </a:rPr>
              <a:t>Palatandaan</a:t>
            </a:r>
            <a:r>
              <a:rPr lang="en-US" altLang="ko-KR" sz="4500" b="1" dirty="0">
                <a:solidFill>
                  <a:schemeClr val="bg1">
                    <a:lumMod val="65000"/>
                  </a:schemeClr>
                </a:solidFill>
              </a:rPr>
              <a:t>)</a:t>
            </a:r>
            <a:endParaRPr lang="ko-KR" altLang="en-US" sz="4500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68096" y="2215148"/>
            <a:ext cx="14514305" cy="116955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ko-KR" sz="3500" b="1" dirty="0">
                <a:solidFill>
                  <a:schemeClr val="tx2">
                    <a:lumMod val="50000"/>
                  </a:schemeClr>
                </a:solidFill>
              </a:rPr>
              <a:t>[</a:t>
            </a:r>
            <a:r>
              <a:rPr lang="en-US" altLang="ko-KR" sz="3500" b="1" dirty="0" err="1">
                <a:solidFill>
                  <a:schemeClr val="tx2">
                    <a:lumMod val="50000"/>
                  </a:schemeClr>
                </a:solidFill>
              </a:rPr>
              <a:t>Mga</a:t>
            </a:r>
            <a:r>
              <a:rPr lang="en-US" altLang="ko-KR" sz="35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altLang="ko-KR" sz="3500" b="1" dirty="0" err="1">
                <a:solidFill>
                  <a:schemeClr val="tx2">
                    <a:lumMod val="50000"/>
                  </a:schemeClr>
                </a:solidFill>
              </a:rPr>
              <a:t>itinalagang</a:t>
            </a:r>
            <a:r>
              <a:rPr lang="en-US" altLang="ko-KR" sz="35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altLang="ko-KR" sz="3500" b="1" dirty="0" err="1">
                <a:solidFill>
                  <a:schemeClr val="tx2">
                    <a:lumMod val="50000"/>
                  </a:schemeClr>
                </a:solidFill>
              </a:rPr>
              <a:t>lugar</a:t>
            </a:r>
            <a:r>
              <a:rPr lang="en-US" altLang="ko-KR" sz="35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altLang="ko-KR" sz="3500" b="1" dirty="0" err="1">
                <a:solidFill>
                  <a:schemeClr val="tx2">
                    <a:lumMod val="50000"/>
                  </a:schemeClr>
                </a:solidFill>
              </a:rPr>
              <a:t>na</a:t>
            </a:r>
            <a:r>
              <a:rPr lang="en-US" altLang="ko-KR" sz="35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altLang="ko-KR" sz="3500" b="1" dirty="0" err="1">
                <a:solidFill>
                  <a:schemeClr val="tx2">
                    <a:lumMod val="50000"/>
                  </a:schemeClr>
                </a:solidFill>
              </a:rPr>
              <a:t>bawal</a:t>
            </a:r>
            <a:r>
              <a:rPr lang="en-US" altLang="ko-KR" sz="35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altLang="ko-KR" sz="3500" b="1" dirty="0" err="1">
                <a:solidFill>
                  <a:schemeClr val="tx2">
                    <a:lumMod val="50000"/>
                  </a:schemeClr>
                </a:solidFill>
              </a:rPr>
              <a:t>manigarilyo</a:t>
            </a:r>
            <a:r>
              <a:rPr lang="en-US" altLang="ko-KR" sz="35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altLang="ko-KR" sz="3500" b="1" dirty="0" err="1">
                <a:solidFill>
                  <a:schemeClr val="tx2">
                    <a:lumMod val="50000"/>
                  </a:schemeClr>
                </a:solidFill>
              </a:rPr>
              <a:t>ayon</a:t>
            </a:r>
            <a:r>
              <a:rPr lang="en-US" altLang="ko-KR" sz="35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altLang="ko-KR" sz="3500" b="1" dirty="0" err="1">
                <a:solidFill>
                  <a:schemeClr val="tx2">
                    <a:lumMod val="50000"/>
                  </a:schemeClr>
                </a:solidFill>
              </a:rPr>
              <a:t>sa</a:t>
            </a:r>
            <a:r>
              <a:rPr lang="en-US" altLang="ko-KR" sz="35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altLang="ko-KR" sz="3500" b="1" dirty="0" err="1">
                <a:solidFill>
                  <a:schemeClr val="tx2">
                    <a:lumMod val="50000"/>
                  </a:schemeClr>
                </a:solidFill>
              </a:rPr>
              <a:t>ordinansa</a:t>
            </a:r>
            <a:r>
              <a:rPr lang="en-US" altLang="ko-KR" sz="3500" b="1" dirty="0">
                <a:solidFill>
                  <a:schemeClr val="tx2">
                    <a:lumMod val="50000"/>
                  </a:schemeClr>
                </a:solidFill>
              </a:rPr>
              <a:t>, </a:t>
            </a:r>
            <a:r>
              <a:rPr lang="en-US" altLang="ko-KR" sz="3500" b="1" dirty="0" err="1">
                <a:solidFill>
                  <a:srgbClr val="FF0000"/>
                </a:solidFill>
              </a:rPr>
              <a:t>Kapag</a:t>
            </a:r>
            <a:r>
              <a:rPr lang="en-US" altLang="ko-KR" sz="3500" b="1" dirty="0">
                <a:solidFill>
                  <a:srgbClr val="FF0000"/>
                </a:solidFill>
              </a:rPr>
              <a:t> </a:t>
            </a:r>
            <a:r>
              <a:rPr lang="en-US" altLang="ko-KR" sz="3500" b="1" dirty="0" err="1">
                <a:solidFill>
                  <a:srgbClr val="FF0000"/>
                </a:solidFill>
              </a:rPr>
              <a:t>mahuli</a:t>
            </a:r>
            <a:r>
              <a:rPr lang="en-US" altLang="ko-KR" sz="3500" b="1" dirty="0">
                <a:solidFill>
                  <a:srgbClr val="FF0000"/>
                </a:solidFill>
              </a:rPr>
              <a:t> </a:t>
            </a:r>
            <a:r>
              <a:rPr lang="en-US" altLang="ko-KR" sz="3500" b="1" dirty="0" err="1">
                <a:solidFill>
                  <a:srgbClr val="FF0000"/>
                </a:solidFill>
              </a:rPr>
              <a:t>magmumulta</a:t>
            </a:r>
            <a:r>
              <a:rPr lang="en-US" altLang="ko-KR" sz="3500" b="1" dirty="0">
                <a:solidFill>
                  <a:srgbClr val="FF0000"/>
                </a:solidFill>
              </a:rPr>
              <a:t> ng 20,000won</a:t>
            </a:r>
            <a:r>
              <a:rPr lang="en-US" altLang="ko-KR" sz="3500" b="1" dirty="0">
                <a:solidFill>
                  <a:schemeClr val="tx2">
                    <a:lumMod val="50000"/>
                  </a:schemeClr>
                </a:solidFill>
              </a:rPr>
              <a:t>]</a:t>
            </a:r>
            <a:endParaRPr lang="ko-KR" altLang="en-US" sz="35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604250" y="1830437"/>
            <a:ext cx="448796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ko-KR" b="1" dirty="0">
                <a:solidFill>
                  <a:schemeClr val="accent6">
                    <a:lumMod val="75000"/>
                  </a:schemeClr>
                </a:solidFill>
                <a:latin typeface="Brush Script MT" panose="03060802040406070304" pitchFamily="66" charset="0"/>
              </a:rPr>
              <a:t>Para </a:t>
            </a:r>
            <a:r>
              <a:rPr lang="en-US" altLang="ko-KR" b="1" dirty="0" err="1">
                <a:solidFill>
                  <a:schemeClr val="accent6">
                    <a:lumMod val="75000"/>
                  </a:schemeClr>
                </a:solidFill>
                <a:latin typeface="Brush Script MT" panose="03060802040406070304" pitchFamily="66" charset="0"/>
              </a:rPr>
              <a:t>sa</a:t>
            </a:r>
            <a:r>
              <a:rPr lang="en-US" altLang="ko-KR" b="1" dirty="0">
                <a:solidFill>
                  <a:schemeClr val="accent6">
                    <a:lumMod val="75000"/>
                  </a:schemeClr>
                </a:solidFill>
                <a:latin typeface="Brush Script MT" panose="03060802040406070304" pitchFamily="66" charset="0"/>
              </a:rPr>
              <a:t> </a:t>
            </a:r>
            <a:r>
              <a:rPr lang="en-US" altLang="ko-KR" b="1" dirty="0" err="1">
                <a:solidFill>
                  <a:schemeClr val="accent6">
                    <a:lumMod val="75000"/>
                  </a:schemeClr>
                </a:solidFill>
                <a:latin typeface="Brush Script MT" panose="03060802040406070304" pitchFamily="66" charset="0"/>
              </a:rPr>
              <a:t>magandang</a:t>
            </a:r>
            <a:r>
              <a:rPr lang="en-US" altLang="ko-KR" b="1" dirty="0">
                <a:solidFill>
                  <a:schemeClr val="accent6">
                    <a:lumMod val="75000"/>
                  </a:schemeClr>
                </a:solidFill>
                <a:latin typeface="Brush Script MT" panose="03060802040406070304" pitchFamily="66" charset="0"/>
              </a:rPr>
              <a:t> </a:t>
            </a:r>
            <a:r>
              <a:rPr lang="en-US" altLang="ko-KR" b="1" dirty="0" err="1">
                <a:solidFill>
                  <a:schemeClr val="accent6">
                    <a:lumMod val="75000"/>
                  </a:schemeClr>
                </a:solidFill>
                <a:latin typeface="Brush Script MT" panose="03060802040406070304" pitchFamily="66" charset="0"/>
              </a:rPr>
              <a:t>kalusugan</a:t>
            </a:r>
            <a:r>
              <a:rPr lang="en-US" altLang="ko-KR" b="1" dirty="0">
                <a:solidFill>
                  <a:schemeClr val="accent6">
                    <a:lumMod val="75000"/>
                  </a:schemeClr>
                </a:solidFill>
                <a:latin typeface="Brush Script MT" panose="03060802040406070304" pitchFamily="66" charset="0"/>
              </a:rPr>
              <a:t> </a:t>
            </a:r>
            <a:r>
              <a:rPr lang="en-US" altLang="ko-KR" b="1" dirty="0" err="1">
                <a:solidFill>
                  <a:schemeClr val="accent6">
                    <a:lumMod val="75000"/>
                  </a:schemeClr>
                </a:solidFill>
                <a:latin typeface="Brush Script MT" panose="03060802040406070304" pitchFamily="66" charset="0"/>
              </a:rPr>
              <a:t>tumigil</a:t>
            </a:r>
            <a:r>
              <a:rPr lang="en-US" altLang="ko-KR" b="1" dirty="0">
                <a:solidFill>
                  <a:schemeClr val="accent6">
                    <a:lumMod val="75000"/>
                  </a:schemeClr>
                </a:solidFill>
                <a:latin typeface="Brush Script MT" panose="03060802040406070304" pitchFamily="66" charset="0"/>
              </a:rPr>
              <a:t> </a:t>
            </a:r>
            <a:r>
              <a:rPr lang="en-US" altLang="ko-KR" b="1" dirty="0" err="1">
                <a:solidFill>
                  <a:schemeClr val="accent6">
                    <a:lumMod val="75000"/>
                  </a:schemeClr>
                </a:solidFill>
                <a:latin typeface="Brush Script MT" panose="03060802040406070304" pitchFamily="66" charset="0"/>
              </a:rPr>
              <a:t>sa</a:t>
            </a:r>
            <a:r>
              <a:rPr lang="en-US" altLang="ko-KR" b="1" dirty="0">
                <a:solidFill>
                  <a:schemeClr val="accent6">
                    <a:lumMod val="75000"/>
                  </a:schemeClr>
                </a:solidFill>
                <a:latin typeface="Brush Script MT" panose="03060802040406070304" pitchFamily="66" charset="0"/>
              </a:rPr>
              <a:t> </a:t>
            </a:r>
            <a:r>
              <a:rPr lang="en-US" altLang="ko-KR" b="1" dirty="0" err="1">
                <a:solidFill>
                  <a:schemeClr val="accent6">
                    <a:lumMod val="75000"/>
                  </a:schemeClr>
                </a:solidFill>
                <a:latin typeface="Brush Script MT" panose="03060802040406070304" pitchFamily="66" charset="0"/>
              </a:rPr>
              <a:t>paninigarilyo</a:t>
            </a:r>
            <a:r>
              <a:rPr lang="en-US" altLang="ko-KR" b="1" dirty="0">
                <a:solidFill>
                  <a:schemeClr val="accent6">
                    <a:lumMod val="75000"/>
                  </a:schemeClr>
                </a:solidFill>
                <a:latin typeface="Brush Script MT" panose="03060802040406070304" pitchFamily="66" charset="0"/>
              </a:rPr>
              <a:t>!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533814" y="6413278"/>
            <a:ext cx="4634971" cy="224676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ko-KR" sz="2000" b="1" dirty="0" err="1"/>
              <a:t>Mga</a:t>
            </a:r>
            <a:r>
              <a:rPr lang="en-US" altLang="ko-KR" sz="2000" b="1" dirty="0"/>
              <a:t> </a:t>
            </a:r>
            <a:r>
              <a:rPr lang="en-US" altLang="ko-KR" sz="2000" b="1" dirty="0" err="1"/>
              <a:t>lugar</a:t>
            </a:r>
            <a:r>
              <a:rPr lang="en-US" altLang="ko-KR" sz="2000" b="1" dirty="0"/>
              <a:t> </a:t>
            </a:r>
            <a:r>
              <a:rPr lang="en-US" altLang="ko-KR" sz="2000" b="1" dirty="0" err="1"/>
              <a:t>na</a:t>
            </a:r>
            <a:r>
              <a:rPr lang="en-US" altLang="ko-KR" sz="2000" b="1" dirty="0"/>
              <a:t> </a:t>
            </a:r>
            <a:r>
              <a:rPr lang="en-US" altLang="ko-KR" sz="2000" b="1" dirty="0" err="1"/>
              <a:t>bawal</a:t>
            </a:r>
            <a:r>
              <a:rPr lang="en-US" altLang="ko-KR" sz="2000" b="1" dirty="0"/>
              <a:t> </a:t>
            </a:r>
            <a:r>
              <a:rPr lang="en-US" altLang="ko-KR" sz="2000" b="1" dirty="0" err="1"/>
              <a:t>manigarilyo</a:t>
            </a:r>
            <a:r>
              <a:rPr lang="en-US" altLang="ko-KR" sz="2000" b="1" dirty="0"/>
              <a:t> </a:t>
            </a:r>
            <a:r>
              <a:rPr lang="en-US" altLang="ko-KR" sz="2000" b="1" dirty="0" err="1"/>
              <a:t>sa</a:t>
            </a:r>
            <a:r>
              <a:rPr lang="en-US" altLang="ko-KR" sz="2000" b="1" dirty="0"/>
              <a:t> </a:t>
            </a:r>
            <a:r>
              <a:rPr lang="en-US" altLang="ko-KR" sz="2000" b="1" dirty="0" err="1"/>
              <a:t>Daewangam</a:t>
            </a:r>
            <a:r>
              <a:rPr lang="en-US" altLang="ko-KR" sz="2000" b="1" dirty="0"/>
              <a:t> Park</a:t>
            </a:r>
          </a:p>
          <a:p>
            <a:r>
              <a:rPr lang="en-US" altLang="ko-KR" sz="2000" b="1" dirty="0"/>
              <a:t>:Sa </a:t>
            </a:r>
            <a:r>
              <a:rPr lang="en-US" altLang="ko-KR" sz="2000" b="1" dirty="0" err="1"/>
              <a:t>pasukan,Sa</a:t>
            </a:r>
            <a:r>
              <a:rPr lang="en-US" altLang="ko-KR" sz="2000" b="1" dirty="0"/>
              <a:t> </a:t>
            </a:r>
            <a:r>
              <a:rPr lang="en-US" altLang="ko-KR" sz="2000" b="1" dirty="0" err="1"/>
              <a:t>paradahan,sa</a:t>
            </a:r>
            <a:r>
              <a:rPr lang="en-US" altLang="ko-KR" sz="2000" b="1" dirty="0"/>
              <a:t> </a:t>
            </a:r>
            <a:r>
              <a:rPr lang="en-US" altLang="ko-KR" sz="2000" b="1" dirty="0" err="1"/>
              <a:t>loob</a:t>
            </a:r>
            <a:r>
              <a:rPr lang="en-US" altLang="ko-KR" sz="2000" b="1" dirty="0"/>
              <a:t> ng </a:t>
            </a:r>
            <a:r>
              <a:rPr lang="en-US" altLang="ko-KR" sz="2000" b="1" dirty="0" err="1"/>
              <a:t>istablishimento</a:t>
            </a:r>
            <a:r>
              <a:rPr lang="en-US" altLang="ko-KR" sz="2000" b="1" dirty="0"/>
              <a:t>,</a:t>
            </a:r>
          </a:p>
          <a:p>
            <a:r>
              <a:rPr lang="en-US" altLang="ko-KR" sz="2000" b="1" dirty="0" err="1"/>
              <a:t>Mga</a:t>
            </a:r>
            <a:r>
              <a:rPr lang="en-US" altLang="ko-KR" sz="2000" b="1" dirty="0"/>
              <a:t> </a:t>
            </a:r>
            <a:r>
              <a:rPr lang="en-US" altLang="ko-KR" sz="2000" b="1" dirty="0" err="1"/>
              <a:t>nilalakaran</a:t>
            </a:r>
            <a:r>
              <a:rPr lang="en-US" altLang="ko-KR" sz="2000" b="1" dirty="0"/>
              <a:t> o </a:t>
            </a:r>
            <a:r>
              <a:rPr lang="en-US" altLang="ko-KR" sz="2000" b="1" dirty="0" err="1"/>
              <a:t>pinag</a:t>
            </a:r>
            <a:r>
              <a:rPr lang="en-US" altLang="ko-KR" sz="2000" b="1" dirty="0"/>
              <a:t> </a:t>
            </a:r>
            <a:r>
              <a:rPr lang="en-US" altLang="ko-KR" sz="2000" b="1" dirty="0" err="1"/>
              <a:t>eehersisyuhan</a:t>
            </a:r>
            <a:r>
              <a:rPr lang="en-US" altLang="ko-KR" sz="2000" b="1" dirty="0"/>
              <a:t> </a:t>
            </a:r>
            <a:r>
              <a:rPr lang="en-US" altLang="ko-KR" sz="2000" b="1" dirty="0" err="1"/>
              <a:t>na</a:t>
            </a:r>
            <a:r>
              <a:rPr lang="en-US" altLang="ko-KR" sz="2000" b="1" dirty="0"/>
              <a:t> </a:t>
            </a:r>
            <a:r>
              <a:rPr lang="en-US" altLang="ko-KR" sz="2000" b="1" dirty="0" err="1"/>
              <a:t>lugar,sa</a:t>
            </a:r>
            <a:r>
              <a:rPr lang="en-US" altLang="ko-KR" sz="2000" b="1" dirty="0"/>
              <a:t> </a:t>
            </a:r>
            <a:r>
              <a:rPr lang="en-US" altLang="ko-KR" sz="2000" b="1" dirty="0" err="1"/>
              <a:t>harap</a:t>
            </a:r>
            <a:r>
              <a:rPr lang="en-US" altLang="ko-KR" sz="2000" b="1" dirty="0"/>
              <a:t> </a:t>
            </a:r>
          </a:p>
          <a:p>
            <a:r>
              <a:rPr lang="en-US" altLang="ko-KR" sz="2000" b="1" dirty="0"/>
              <a:t>ng </a:t>
            </a:r>
            <a:r>
              <a:rPr lang="en-US" altLang="ko-KR" sz="2000" b="1" dirty="0" err="1"/>
              <a:t>dagat</a:t>
            </a:r>
            <a:endParaRPr lang="ko-KR" altLang="en-US" sz="2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335665" y="5296305"/>
            <a:ext cx="457317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ko-KR" b="1" dirty="0" err="1">
                <a:solidFill>
                  <a:schemeClr val="accent1">
                    <a:lumMod val="75000"/>
                  </a:schemeClr>
                </a:solidFill>
              </a:rPr>
              <a:t>Daewangam</a:t>
            </a:r>
            <a:r>
              <a:rPr lang="en-US" altLang="ko-KR" b="1" dirty="0">
                <a:solidFill>
                  <a:schemeClr val="accent1">
                    <a:lumMod val="75000"/>
                  </a:schemeClr>
                </a:solidFill>
              </a:rPr>
              <a:t> park(</a:t>
            </a:r>
            <a:r>
              <a:rPr lang="en-US" altLang="ko-KR" b="1" dirty="0" err="1">
                <a:solidFill>
                  <a:schemeClr val="accent1">
                    <a:lumMod val="75000"/>
                  </a:schemeClr>
                </a:solidFill>
              </a:rPr>
              <a:t>kabilang</a:t>
            </a:r>
            <a:r>
              <a:rPr lang="en-US" altLang="ko-KR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ko-KR" b="1" dirty="0" err="1">
                <a:solidFill>
                  <a:schemeClr val="accent1">
                    <a:lumMod val="75000"/>
                  </a:schemeClr>
                </a:solidFill>
              </a:rPr>
              <a:t>ang</a:t>
            </a:r>
            <a:r>
              <a:rPr lang="en-US" altLang="ko-KR" b="1" dirty="0">
                <a:solidFill>
                  <a:schemeClr val="accent1">
                    <a:lumMod val="75000"/>
                  </a:schemeClr>
                </a:solidFill>
              </a:rPr>
              <a:t> parking tower </a:t>
            </a:r>
            <a:endParaRPr lang="ko-KR" alt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402311" y="7054463"/>
            <a:ext cx="273767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ko-KR" b="1" dirty="0">
                <a:solidFill>
                  <a:schemeClr val="accent1">
                    <a:lumMod val="75000"/>
                  </a:schemeClr>
                </a:solidFill>
              </a:rPr>
              <a:t>Sa </a:t>
            </a:r>
            <a:r>
              <a:rPr lang="en-US" altLang="ko-KR" b="1" dirty="0" err="1">
                <a:solidFill>
                  <a:schemeClr val="accent1">
                    <a:lumMod val="75000"/>
                  </a:schemeClr>
                </a:solidFill>
              </a:rPr>
              <a:t>loob</a:t>
            </a:r>
            <a:r>
              <a:rPr lang="en-US" altLang="ko-KR" b="1" dirty="0">
                <a:solidFill>
                  <a:schemeClr val="accent1">
                    <a:lumMod val="75000"/>
                  </a:schemeClr>
                </a:solidFill>
              </a:rPr>
              <a:t> ng </a:t>
            </a:r>
            <a:r>
              <a:rPr lang="en-US" altLang="ko-KR" b="1" dirty="0" err="1">
                <a:solidFill>
                  <a:schemeClr val="accent1">
                    <a:lumMod val="75000"/>
                  </a:schemeClr>
                </a:solidFill>
              </a:rPr>
              <a:t>seopyeong</a:t>
            </a:r>
            <a:r>
              <a:rPr lang="en-US" altLang="ko-KR" b="1" dirty="0">
                <a:solidFill>
                  <a:schemeClr val="accent1">
                    <a:lumMod val="75000"/>
                  </a:schemeClr>
                </a:solidFill>
              </a:rPr>
              <a:t> park</a:t>
            </a:r>
            <a:endParaRPr lang="ko-KR" alt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335665" y="8812621"/>
            <a:ext cx="214484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ko-KR" b="1">
                <a:solidFill>
                  <a:schemeClr val="accent1">
                    <a:lumMod val="75000"/>
                  </a:schemeClr>
                </a:solidFill>
              </a:rPr>
              <a:t>Sa sakayan ng bus (o terminal)</a:t>
            </a:r>
            <a:endParaRPr lang="ko-KR" alt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780337" y="8858787"/>
            <a:ext cx="2566895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ko-KR" sz="1200" b="1" dirty="0">
                <a:solidFill>
                  <a:schemeClr val="tx2">
                    <a:lumMod val="75000"/>
                  </a:schemeClr>
                </a:solidFill>
              </a:rPr>
              <a:t>Sa </a:t>
            </a:r>
            <a:r>
              <a:rPr lang="en-US" altLang="ko-KR" sz="1200" b="1" dirty="0" err="1">
                <a:solidFill>
                  <a:schemeClr val="tx2">
                    <a:lumMod val="75000"/>
                  </a:schemeClr>
                </a:solidFill>
              </a:rPr>
              <a:t>kapaligiran</a:t>
            </a:r>
            <a:r>
              <a:rPr lang="en-US" altLang="ko-KR" sz="1200" b="1" dirty="0">
                <a:solidFill>
                  <a:schemeClr val="tx2">
                    <a:lumMod val="75000"/>
                  </a:schemeClr>
                </a:solidFill>
              </a:rPr>
              <a:t> ng </a:t>
            </a:r>
            <a:r>
              <a:rPr lang="en-US" altLang="ko-KR" sz="1200" b="1" dirty="0" err="1">
                <a:solidFill>
                  <a:schemeClr val="tx2">
                    <a:lumMod val="75000"/>
                  </a:schemeClr>
                </a:solidFill>
              </a:rPr>
              <a:t>mga</a:t>
            </a:r>
            <a:r>
              <a:rPr lang="en-US" altLang="ko-KR" sz="1200" b="1" dirty="0">
                <a:solidFill>
                  <a:schemeClr val="tx2">
                    <a:lumMod val="75000"/>
                  </a:schemeClr>
                </a:solidFill>
              </a:rPr>
              <a:t> pang </a:t>
            </a:r>
            <a:r>
              <a:rPr lang="en-US" altLang="ko-KR" sz="1200" b="1" dirty="0" err="1">
                <a:solidFill>
                  <a:schemeClr val="tx2">
                    <a:lumMod val="75000"/>
                  </a:schemeClr>
                </a:solidFill>
              </a:rPr>
              <a:t>edukasyon</a:t>
            </a:r>
            <a:r>
              <a:rPr lang="en-US" altLang="ko-KR" sz="12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altLang="ko-KR" sz="1200" b="1" dirty="0" err="1">
                <a:solidFill>
                  <a:schemeClr val="tx2">
                    <a:lumMod val="75000"/>
                  </a:schemeClr>
                </a:solidFill>
              </a:rPr>
              <a:t>gusali</a:t>
            </a:r>
            <a:r>
              <a:rPr lang="en-US" altLang="ko-KR" sz="12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altLang="ko-KR" sz="1200" b="1" dirty="0" err="1">
                <a:solidFill>
                  <a:schemeClr val="tx2">
                    <a:lumMod val="75000"/>
                  </a:schemeClr>
                </a:solidFill>
              </a:rPr>
              <a:t>mula</a:t>
            </a:r>
            <a:r>
              <a:rPr lang="en-US" altLang="ko-KR" sz="12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altLang="ko-KR" sz="1200" b="1" dirty="0" err="1">
                <a:solidFill>
                  <a:schemeClr val="tx2">
                    <a:lumMod val="75000"/>
                  </a:schemeClr>
                </a:solidFill>
              </a:rPr>
              <a:t>sa</a:t>
            </a:r>
            <a:r>
              <a:rPr lang="en-US" altLang="ko-KR" sz="12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altLang="ko-KR" sz="1200" b="1" dirty="0" err="1">
                <a:solidFill>
                  <a:srgbClr val="C00000"/>
                </a:solidFill>
              </a:rPr>
              <a:t>pasukan</a:t>
            </a:r>
            <a:r>
              <a:rPr lang="en-US" altLang="ko-KR" sz="1200" b="1" dirty="0">
                <a:solidFill>
                  <a:srgbClr val="C00000"/>
                </a:solidFill>
              </a:rPr>
              <a:t> </a:t>
            </a:r>
            <a:r>
              <a:rPr lang="en-US" altLang="ko-KR" sz="1200" b="1" dirty="0" err="1">
                <a:solidFill>
                  <a:srgbClr val="C00000"/>
                </a:solidFill>
              </a:rPr>
              <a:t>hanggang</a:t>
            </a:r>
            <a:r>
              <a:rPr lang="en-US" altLang="ko-KR" sz="1200" b="1" dirty="0">
                <a:solidFill>
                  <a:srgbClr val="C00000"/>
                </a:solidFill>
              </a:rPr>
              <a:t> 50metrong </a:t>
            </a:r>
            <a:r>
              <a:rPr lang="en-US" altLang="ko-KR" sz="1200" b="1" dirty="0" err="1">
                <a:solidFill>
                  <a:srgbClr val="C00000"/>
                </a:solidFill>
              </a:rPr>
              <a:t>layo</a:t>
            </a:r>
            <a:endParaRPr lang="ko-KR" altLang="en-US" sz="1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425172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-14939" y="5142857"/>
            <a:ext cx="18300654" cy="5172736"/>
            <a:chOff x="-14939" y="5142857"/>
            <a:chExt cx="18300654" cy="5172736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14939" y="5142857"/>
              <a:ext cx="18300654" cy="5172736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623810" y="566667"/>
            <a:ext cx="17038095" cy="9152381"/>
            <a:chOff x="623810" y="566667"/>
            <a:chExt cx="17038095" cy="9152381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23810" y="566667"/>
              <a:ext cx="17038095" cy="9152381"/>
            </a:xfrm>
            <a:prstGeom prst="rect">
              <a:avLst/>
            </a:prstGeom>
          </p:spPr>
        </p:pic>
      </p:grpSp>
      <p:pic>
        <p:nvPicPr>
          <p:cNvPr id="8" name="Object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06824" y="2009891"/>
            <a:ext cx="12796074" cy="1814779"/>
          </a:xfrm>
          <a:prstGeom prst="rect">
            <a:avLst/>
          </a:prstGeom>
        </p:spPr>
      </p:pic>
      <p:grpSp>
        <p:nvGrpSpPr>
          <p:cNvPr id="1003" name="그룹 1003"/>
          <p:cNvGrpSpPr/>
          <p:nvPr/>
        </p:nvGrpSpPr>
        <p:grpSpPr>
          <a:xfrm>
            <a:off x="623810" y="871429"/>
            <a:ext cx="16868375" cy="1424741"/>
            <a:chOff x="623810" y="871429"/>
            <a:chExt cx="16868375" cy="1424741"/>
          </a:xfrm>
        </p:grpSpPr>
        <p:pic>
          <p:nvPicPr>
            <p:cNvPr id="10" name="Object 9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19280" y="566899"/>
              <a:ext cx="11728518" cy="2634690"/>
            </a:xfrm>
            <a:prstGeom prst="rect">
              <a:avLst/>
            </a:prstGeom>
          </p:spPr>
        </p:pic>
        <p:grpSp>
          <p:nvGrpSpPr>
            <p:cNvPr id="1004" name="그룹 1004"/>
            <p:cNvGrpSpPr/>
            <p:nvPr/>
          </p:nvGrpSpPr>
          <p:grpSpPr>
            <a:xfrm>
              <a:off x="14937125" y="871429"/>
              <a:ext cx="2555059" cy="1424741"/>
              <a:chOff x="14937125" y="871429"/>
              <a:chExt cx="2555059" cy="1424741"/>
            </a:xfrm>
          </p:grpSpPr>
          <p:grpSp>
            <p:nvGrpSpPr>
              <p:cNvPr id="1005" name="그룹 1005"/>
              <p:cNvGrpSpPr/>
              <p:nvPr/>
            </p:nvGrpSpPr>
            <p:grpSpPr>
              <a:xfrm>
                <a:off x="16214654" y="871429"/>
                <a:ext cx="1080049" cy="1168726"/>
                <a:chOff x="16214654" y="871429"/>
                <a:chExt cx="1080049" cy="1168726"/>
              </a:xfrm>
            </p:grpSpPr>
            <p:pic>
              <p:nvPicPr>
                <p:cNvPr id="13" name="Object 12"/>
                <p:cNvPicPr>
                  <a:picLocks noChangeAspect="1"/>
                </p:cNvPicPr>
                <p:nvPr/>
              </p:nvPicPr>
              <p:blipFill>
                <a:blip r:embed="rId6" cstate="print"/>
                <a:stretch>
                  <a:fillRect/>
                </a:stretch>
              </p:blipFill>
              <p:spPr>
                <a:xfrm>
                  <a:off x="16214654" y="871429"/>
                  <a:ext cx="1080049" cy="1168726"/>
                </a:xfrm>
                <a:prstGeom prst="rect">
                  <a:avLst/>
                </a:prstGeom>
              </p:spPr>
            </p:pic>
          </p:grpSp>
          <p:pic>
            <p:nvPicPr>
              <p:cNvPr id="15" name="Object 14"/>
              <p:cNvPicPr>
                <a:picLocks noChangeAspect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14435575" y="1567304"/>
                <a:ext cx="3621466" cy="1305961"/>
              </a:xfrm>
              <a:prstGeom prst="rect">
                <a:avLst/>
              </a:prstGeom>
            </p:spPr>
          </p:pic>
        </p:grpSp>
      </p:grpSp>
      <p:grpSp>
        <p:nvGrpSpPr>
          <p:cNvPr id="1006" name="그룹 1006"/>
          <p:cNvGrpSpPr/>
          <p:nvPr/>
        </p:nvGrpSpPr>
        <p:grpSpPr>
          <a:xfrm>
            <a:off x="1116343" y="3699248"/>
            <a:ext cx="6756347" cy="5386466"/>
            <a:chOff x="1116343" y="3699248"/>
            <a:chExt cx="6756347" cy="5386466"/>
          </a:xfrm>
        </p:grpSpPr>
        <p:grpSp>
          <p:nvGrpSpPr>
            <p:cNvPr id="1007" name="그룹 1007"/>
            <p:cNvGrpSpPr/>
            <p:nvPr/>
          </p:nvGrpSpPr>
          <p:grpSpPr>
            <a:xfrm>
              <a:off x="1116343" y="3699248"/>
              <a:ext cx="6756347" cy="5386466"/>
              <a:chOff x="1116343" y="3699248"/>
              <a:chExt cx="6756347" cy="5386466"/>
            </a:xfrm>
          </p:grpSpPr>
          <p:pic>
            <p:nvPicPr>
              <p:cNvPr id="20" name="Object 19"/>
              <p:cNvPicPr>
                <a:picLocks noChangeAspect="1"/>
              </p:cNvPicPr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1116343" y="3699248"/>
                <a:ext cx="6756347" cy="5386466"/>
              </a:xfrm>
              <a:prstGeom prst="rect">
                <a:avLst/>
              </a:prstGeom>
            </p:spPr>
          </p:pic>
        </p:grpSp>
        <p:pic>
          <p:nvPicPr>
            <p:cNvPr id="22" name="Object 21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-869185" y="8193316"/>
              <a:ext cx="8706127" cy="974022"/>
            </a:xfrm>
            <a:prstGeom prst="rect">
              <a:avLst/>
            </a:prstGeom>
          </p:spPr>
        </p:pic>
        <p:grpSp>
          <p:nvGrpSpPr>
            <p:cNvPr id="1008" name="그룹 1008"/>
            <p:cNvGrpSpPr/>
            <p:nvPr/>
          </p:nvGrpSpPr>
          <p:grpSpPr>
            <a:xfrm>
              <a:off x="1306894" y="3737343"/>
              <a:ext cx="2857356" cy="4417336"/>
              <a:chOff x="1306894" y="3737343"/>
              <a:chExt cx="2857356" cy="4417336"/>
            </a:xfrm>
          </p:grpSpPr>
          <p:pic>
            <p:nvPicPr>
              <p:cNvPr id="24" name="Object 23"/>
              <p:cNvPicPr>
                <a:picLocks noChangeAspect="1"/>
              </p:cNvPicPr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1306894" y="3737343"/>
                <a:ext cx="2857356" cy="4417336"/>
              </a:xfrm>
              <a:prstGeom prst="rect">
                <a:avLst/>
              </a:prstGeom>
            </p:spPr>
          </p:pic>
        </p:grpSp>
        <p:grpSp>
          <p:nvGrpSpPr>
            <p:cNvPr id="1009" name="그룹 1009"/>
            <p:cNvGrpSpPr/>
            <p:nvPr/>
          </p:nvGrpSpPr>
          <p:grpSpPr>
            <a:xfrm>
              <a:off x="4164250" y="3791337"/>
              <a:ext cx="3560598" cy="4323239"/>
              <a:chOff x="4164250" y="3791337"/>
              <a:chExt cx="3560598" cy="4323239"/>
            </a:xfrm>
          </p:grpSpPr>
          <p:pic>
            <p:nvPicPr>
              <p:cNvPr id="27" name="Object 26"/>
              <p:cNvPicPr>
                <a:picLocks noChangeAspect="1"/>
              </p:cNvPicPr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4164250" y="3791337"/>
                <a:ext cx="3560598" cy="4323239"/>
              </a:xfrm>
              <a:prstGeom prst="rect">
                <a:avLst/>
              </a:prstGeom>
            </p:spPr>
          </p:pic>
        </p:grpSp>
      </p:grpSp>
      <p:grpSp>
        <p:nvGrpSpPr>
          <p:cNvPr id="1010" name="그룹 1010"/>
          <p:cNvGrpSpPr/>
          <p:nvPr/>
        </p:nvGrpSpPr>
        <p:grpSpPr>
          <a:xfrm>
            <a:off x="8373690" y="3699248"/>
            <a:ext cx="3378174" cy="5386466"/>
            <a:chOff x="8373690" y="3699248"/>
            <a:chExt cx="3378174" cy="5386466"/>
          </a:xfrm>
        </p:grpSpPr>
        <p:grpSp>
          <p:nvGrpSpPr>
            <p:cNvPr id="1011" name="그룹 1011"/>
            <p:cNvGrpSpPr/>
            <p:nvPr/>
          </p:nvGrpSpPr>
          <p:grpSpPr>
            <a:xfrm>
              <a:off x="8373690" y="3699248"/>
              <a:ext cx="3378174" cy="5386466"/>
              <a:chOff x="8373690" y="3699248"/>
              <a:chExt cx="3378174" cy="5386466"/>
            </a:xfrm>
          </p:grpSpPr>
          <p:pic>
            <p:nvPicPr>
              <p:cNvPr id="32" name="Object 31"/>
              <p:cNvPicPr>
                <a:picLocks noChangeAspect="1"/>
              </p:cNvPicPr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8373690" y="3699248"/>
                <a:ext cx="3378174" cy="5386466"/>
              </a:xfrm>
              <a:prstGeom prst="rect">
                <a:avLst/>
              </a:prstGeom>
            </p:spPr>
          </p:pic>
        </p:grpSp>
        <p:grpSp>
          <p:nvGrpSpPr>
            <p:cNvPr id="1012" name="그룹 1012"/>
            <p:cNvGrpSpPr/>
            <p:nvPr/>
          </p:nvGrpSpPr>
          <p:grpSpPr>
            <a:xfrm>
              <a:off x="8524305" y="3841374"/>
              <a:ext cx="3076944" cy="4247037"/>
              <a:chOff x="8524305" y="3841374"/>
              <a:chExt cx="3076944" cy="4247037"/>
            </a:xfrm>
          </p:grpSpPr>
          <p:pic>
            <p:nvPicPr>
              <p:cNvPr id="35" name="Object 34"/>
              <p:cNvPicPr>
                <a:picLocks noChangeAspect="1"/>
              </p:cNvPicPr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8524305" y="3841374"/>
                <a:ext cx="3076944" cy="4247037"/>
              </a:xfrm>
              <a:prstGeom prst="rect">
                <a:avLst/>
              </a:prstGeom>
            </p:spPr>
          </p:pic>
        </p:grpSp>
        <p:pic>
          <p:nvPicPr>
            <p:cNvPr id="37" name="Object 36"/>
            <p:cNvPicPr>
              <a:picLocks noChangeAspect="1"/>
            </p:cNvPicPr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7996357" y="8163488"/>
              <a:ext cx="3762596" cy="975330"/>
            </a:xfrm>
            <a:prstGeom prst="rect">
              <a:avLst/>
            </a:prstGeom>
          </p:spPr>
        </p:pic>
      </p:grpSp>
      <p:grpSp>
        <p:nvGrpSpPr>
          <p:cNvPr id="1013" name="그룹 1013"/>
          <p:cNvGrpSpPr/>
          <p:nvPr/>
        </p:nvGrpSpPr>
        <p:grpSpPr>
          <a:xfrm>
            <a:off x="12403282" y="3699248"/>
            <a:ext cx="4075678" cy="5386466"/>
            <a:chOff x="12403282" y="3699248"/>
            <a:chExt cx="4075678" cy="5386466"/>
          </a:xfrm>
        </p:grpSpPr>
        <p:grpSp>
          <p:nvGrpSpPr>
            <p:cNvPr id="1014" name="그룹 1014"/>
            <p:cNvGrpSpPr/>
            <p:nvPr/>
          </p:nvGrpSpPr>
          <p:grpSpPr>
            <a:xfrm>
              <a:off x="12403282" y="3699248"/>
              <a:ext cx="4003687" cy="5386466"/>
              <a:chOff x="12403282" y="3699248"/>
              <a:chExt cx="4003687" cy="5386466"/>
            </a:xfrm>
          </p:grpSpPr>
          <p:pic>
            <p:nvPicPr>
              <p:cNvPr id="41" name="Object 40"/>
              <p:cNvPicPr>
                <a:picLocks noChangeAspect="1"/>
              </p:cNvPicPr>
              <p:nvPr/>
            </p:nvPicPr>
            <p:blipFill>
              <a:blip r:embed="rId15" cstate="print"/>
              <a:stretch>
                <a:fillRect/>
              </a:stretch>
            </p:blipFill>
            <p:spPr>
              <a:xfrm>
                <a:off x="12403282" y="3699248"/>
                <a:ext cx="4003687" cy="5386466"/>
              </a:xfrm>
              <a:prstGeom prst="rect">
                <a:avLst/>
              </a:prstGeom>
            </p:spPr>
          </p:pic>
        </p:grpSp>
        <p:grpSp>
          <p:nvGrpSpPr>
            <p:cNvPr id="1015" name="그룹 1015"/>
            <p:cNvGrpSpPr/>
            <p:nvPr/>
          </p:nvGrpSpPr>
          <p:grpSpPr>
            <a:xfrm>
              <a:off x="12539114" y="3756391"/>
              <a:ext cx="3712908" cy="4417336"/>
              <a:chOff x="12539114" y="3756391"/>
              <a:chExt cx="3712908" cy="4417336"/>
            </a:xfrm>
          </p:grpSpPr>
          <p:pic>
            <p:nvPicPr>
              <p:cNvPr id="44" name="Object 43"/>
              <p:cNvPicPr>
                <a:picLocks noChangeAspect="1"/>
              </p:cNvPicPr>
              <p:nvPr/>
            </p:nvPicPr>
            <p:blipFill>
              <a:blip r:embed="rId16" cstate="print"/>
              <a:stretch>
                <a:fillRect/>
              </a:stretch>
            </p:blipFill>
            <p:spPr>
              <a:xfrm>
                <a:off x="12539114" y="3756391"/>
                <a:ext cx="3712908" cy="4417336"/>
              </a:xfrm>
              <a:prstGeom prst="rect">
                <a:avLst/>
              </a:prstGeom>
            </p:spPr>
          </p:pic>
        </p:grpSp>
        <p:pic>
          <p:nvPicPr>
            <p:cNvPr id="46" name="Object 45"/>
            <p:cNvPicPr>
              <a:picLocks noChangeAspect="1"/>
            </p:cNvPicPr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1488560" y="8240087"/>
              <a:ext cx="5278832" cy="915374"/>
            </a:xfrm>
            <a:prstGeom prst="rect">
              <a:avLst/>
            </a:prstGeom>
          </p:spPr>
        </p:pic>
      </p:grpSp>
      <p:sp>
        <p:nvSpPr>
          <p:cNvPr id="2" name="TextBox 1"/>
          <p:cNvSpPr txBox="1"/>
          <p:nvPr/>
        </p:nvSpPr>
        <p:spPr>
          <a:xfrm>
            <a:off x="13414976" y="1838444"/>
            <a:ext cx="448796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ko-KR" b="1" dirty="0">
                <a:solidFill>
                  <a:schemeClr val="accent6">
                    <a:lumMod val="75000"/>
                  </a:schemeClr>
                </a:solidFill>
                <a:latin typeface="Brush Script MT" panose="03060802040406070304" pitchFamily="66" charset="0"/>
              </a:rPr>
              <a:t>Para </a:t>
            </a:r>
            <a:r>
              <a:rPr lang="en-US" altLang="ko-KR" b="1" dirty="0" err="1">
                <a:solidFill>
                  <a:schemeClr val="accent6">
                    <a:lumMod val="75000"/>
                  </a:schemeClr>
                </a:solidFill>
                <a:latin typeface="Brush Script MT" panose="03060802040406070304" pitchFamily="66" charset="0"/>
              </a:rPr>
              <a:t>sa</a:t>
            </a:r>
            <a:r>
              <a:rPr lang="en-US" altLang="ko-KR" b="1" dirty="0">
                <a:solidFill>
                  <a:schemeClr val="accent6">
                    <a:lumMod val="75000"/>
                  </a:schemeClr>
                </a:solidFill>
                <a:latin typeface="Brush Script MT" panose="03060802040406070304" pitchFamily="66" charset="0"/>
              </a:rPr>
              <a:t> </a:t>
            </a:r>
            <a:r>
              <a:rPr lang="en-US" altLang="ko-KR" b="1" dirty="0" err="1">
                <a:solidFill>
                  <a:schemeClr val="accent6">
                    <a:lumMod val="75000"/>
                  </a:schemeClr>
                </a:solidFill>
                <a:latin typeface="Brush Script MT" panose="03060802040406070304" pitchFamily="66" charset="0"/>
              </a:rPr>
              <a:t>magandang</a:t>
            </a:r>
            <a:r>
              <a:rPr lang="en-US" altLang="ko-KR" b="1" dirty="0">
                <a:solidFill>
                  <a:schemeClr val="accent6">
                    <a:lumMod val="75000"/>
                  </a:schemeClr>
                </a:solidFill>
                <a:latin typeface="Brush Script MT" panose="03060802040406070304" pitchFamily="66" charset="0"/>
              </a:rPr>
              <a:t> </a:t>
            </a:r>
            <a:r>
              <a:rPr lang="en-US" altLang="ko-KR" b="1" dirty="0" err="1">
                <a:solidFill>
                  <a:schemeClr val="accent6">
                    <a:lumMod val="75000"/>
                  </a:schemeClr>
                </a:solidFill>
                <a:latin typeface="Brush Script MT" panose="03060802040406070304" pitchFamily="66" charset="0"/>
              </a:rPr>
              <a:t>kalusugan</a:t>
            </a:r>
            <a:r>
              <a:rPr lang="en-US" altLang="ko-KR" b="1" dirty="0">
                <a:solidFill>
                  <a:schemeClr val="accent6">
                    <a:lumMod val="75000"/>
                  </a:schemeClr>
                </a:solidFill>
                <a:latin typeface="Brush Script MT" panose="03060802040406070304" pitchFamily="66" charset="0"/>
              </a:rPr>
              <a:t> </a:t>
            </a:r>
            <a:r>
              <a:rPr lang="en-US" altLang="ko-KR" b="1" dirty="0" err="1">
                <a:solidFill>
                  <a:schemeClr val="accent6">
                    <a:lumMod val="75000"/>
                  </a:schemeClr>
                </a:solidFill>
                <a:latin typeface="Brush Script MT" panose="03060802040406070304" pitchFamily="66" charset="0"/>
              </a:rPr>
              <a:t>tumigil</a:t>
            </a:r>
            <a:r>
              <a:rPr lang="en-US" altLang="ko-KR" b="1" dirty="0">
                <a:solidFill>
                  <a:schemeClr val="accent6">
                    <a:lumMod val="75000"/>
                  </a:schemeClr>
                </a:solidFill>
                <a:latin typeface="Brush Script MT" panose="03060802040406070304" pitchFamily="66" charset="0"/>
              </a:rPr>
              <a:t> </a:t>
            </a:r>
            <a:r>
              <a:rPr lang="en-US" altLang="ko-KR" b="1" dirty="0" err="1">
                <a:solidFill>
                  <a:schemeClr val="accent6">
                    <a:lumMod val="75000"/>
                  </a:schemeClr>
                </a:solidFill>
                <a:latin typeface="Brush Script MT" panose="03060802040406070304" pitchFamily="66" charset="0"/>
              </a:rPr>
              <a:t>sa</a:t>
            </a:r>
            <a:r>
              <a:rPr lang="en-US" altLang="ko-KR" b="1" dirty="0">
                <a:solidFill>
                  <a:schemeClr val="accent6">
                    <a:lumMod val="75000"/>
                  </a:schemeClr>
                </a:solidFill>
                <a:latin typeface="Brush Script MT" panose="03060802040406070304" pitchFamily="66" charset="0"/>
              </a:rPr>
              <a:t> </a:t>
            </a:r>
            <a:r>
              <a:rPr lang="en-US" altLang="ko-KR" b="1" dirty="0" err="1">
                <a:solidFill>
                  <a:schemeClr val="accent6">
                    <a:lumMod val="75000"/>
                  </a:schemeClr>
                </a:solidFill>
                <a:latin typeface="Brush Script MT" panose="03060802040406070304" pitchFamily="66" charset="0"/>
              </a:rPr>
              <a:t>paninigarilyo</a:t>
            </a:r>
            <a:r>
              <a:rPr lang="en-US" altLang="ko-KR" b="1" dirty="0">
                <a:solidFill>
                  <a:schemeClr val="accent6">
                    <a:lumMod val="75000"/>
                  </a:schemeClr>
                </a:solidFill>
                <a:latin typeface="Brush Script MT" panose="03060802040406070304" pitchFamily="66" charset="0"/>
              </a:rPr>
              <a:t>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23810" y="2311167"/>
            <a:ext cx="14819023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ko-KR" sz="3000" b="1" dirty="0">
                <a:solidFill>
                  <a:schemeClr val="tx2">
                    <a:lumMod val="50000"/>
                  </a:schemeClr>
                </a:solidFill>
              </a:rPr>
              <a:t>[</a:t>
            </a:r>
            <a:r>
              <a:rPr lang="en-US" altLang="ko-KR" sz="3000" b="1" dirty="0" err="1">
                <a:solidFill>
                  <a:schemeClr val="tx2">
                    <a:lumMod val="50000"/>
                  </a:schemeClr>
                </a:solidFill>
              </a:rPr>
              <a:t>Mga</a:t>
            </a:r>
            <a:r>
              <a:rPr lang="en-US" altLang="ko-KR" sz="30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altLang="ko-KR" sz="3000" b="1" dirty="0" err="1">
                <a:solidFill>
                  <a:schemeClr val="tx2">
                    <a:lumMod val="50000"/>
                  </a:schemeClr>
                </a:solidFill>
              </a:rPr>
              <a:t>itinalagang</a:t>
            </a:r>
            <a:r>
              <a:rPr lang="en-US" altLang="ko-KR" sz="30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altLang="ko-KR" sz="3000" b="1" dirty="0" err="1">
                <a:solidFill>
                  <a:schemeClr val="tx2">
                    <a:lumMod val="50000"/>
                  </a:schemeClr>
                </a:solidFill>
              </a:rPr>
              <a:t>lugar</a:t>
            </a:r>
            <a:r>
              <a:rPr lang="en-US" altLang="ko-KR" sz="30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altLang="ko-KR" sz="3000" b="1" dirty="0" err="1">
                <a:solidFill>
                  <a:schemeClr val="tx2">
                    <a:lumMod val="50000"/>
                  </a:schemeClr>
                </a:solidFill>
              </a:rPr>
              <a:t>na</a:t>
            </a:r>
            <a:r>
              <a:rPr lang="en-US" altLang="ko-KR" sz="30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altLang="ko-KR" sz="3000" b="1" dirty="0" err="1">
                <a:solidFill>
                  <a:schemeClr val="tx2">
                    <a:lumMod val="50000"/>
                  </a:schemeClr>
                </a:solidFill>
              </a:rPr>
              <a:t>bawal</a:t>
            </a:r>
            <a:r>
              <a:rPr lang="en-US" altLang="ko-KR" sz="30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altLang="ko-KR" sz="3000" b="1" dirty="0" err="1">
                <a:solidFill>
                  <a:schemeClr val="tx2">
                    <a:lumMod val="50000"/>
                  </a:schemeClr>
                </a:solidFill>
              </a:rPr>
              <a:t>manigarilyo</a:t>
            </a:r>
            <a:r>
              <a:rPr lang="en-US" altLang="ko-KR" sz="30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altLang="ko-KR" sz="3000" b="1" dirty="0" err="1">
                <a:solidFill>
                  <a:schemeClr val="tx2">
                    <a:lumMod val="50000"/>
                  </a:schemeClr>
                </a:solidFill>
              </a:rPr>
              <a:t>ayon</a:t>
            </a:r>
            <a:r>
              <a:rPr lang="en-US" altLang="ko-KR" sz="30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altLang="ko-KR" sz="3000" b="1" dirty="0" err="1">
                <a:solidFill>
                  <a:schemeClr val="tx2">
                    <a:lumMod val="50000"/>
                  </a:schemeClr>
                </a:solidFill>
              </a:rPr>
              <a:t>sa</a:t>
            </a:r>
            <a:r>
              <a:rPr lang="en-US" altLang="ko-KR" sz="30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altLang="ko-KR" sz="3000" b="1" dirty="0" err="1">
                <a:solidFill>
                  <a:schemeClr val="tx2">
                    <a:lumMod val="50000"/>
                  </a:schemeClr>
                </a:solidFill>
              </a:rPr>
              <a:t>ordinansa</a:t>
            </a:r>
            <a:r>
              <a:rPr lang="en-US" altLang="ko-KR" sz="3000" b="1" dirty="0">
                <a:solidFill>
                  <a:schemeClr val="tx2">
                    <a:lumMod val="50000"/>
                  </a:schemeClr>
                </a:solidFill>
              </a:rPr>
              <a:t>, </a:t>
            </a:r>
            <a:r>
              <a:rPr lang="en-US" altLang="ko-KR" sz="3000" b="1" dirty="0" err="1">
                <a:solidFill>
                  <a:srgbClr val="FF0000"/>
                </a:solidFill>
              </a:rPr>
              <a:t>Kapag</a:t>
            </a:r>
            <a:r>
              <a:rPr lang="en-US" altLang="ko-KR" sz="3000" b="1" dirty="0">
                <a:solidFill>
                  <a:srgbClr val="FF0000"/>
                </a:solidFill>
              </a:rPr>
              <a:t> </a:t>
            </a:r>
            <a:r>
              <a:rPr lang="en-US" altLang="ko-KR" sz="3000" b="1" dirty="0" err="1">
                <a:solidFill>
                  <a:srgbClr val="FF0000"/>
                </a:solidFill>
              </a:rPr>
              <a:t>mahuli</a:t>
            </a:r>
            <a:r>
              <a:rPr lang="en-US" altLang="ko-KR" sz="3000" b="1" dirty="0">
                <a:solidFill>
                  <a:srgbClr val="FF0000"/>
                </a:solidFill>
              </a:rPr>
              <a:t> </a:t>
            </a:r>
            <a:r>
              <a:rPr lang="en-US" altLang="ko-KR" sz="3000" b="1" dirty="0" err="1">
                <a:solidFill>
                  <a:srgbClr val="FF0000"/>
                </a:solidFill>
              </a:rPr>
              <a:t>magmumulta</a:t>
            </a:r>
            <a:r>
              <a:rPr lang="en-US" altLang="ko-KR" sz="3000" b="1" dirty="0">
                <a:solidFill>
                  <a:srgbClr val="FF0000"/>
                </a:solidFill>
              </a:rPr>
              <a:t> ng 20,000won</a:t>
            </a:r>
            <a:r>
              <a:rPr lang="en-US" altLang="ko-KR" sz="3000" b="1" dirty="0">
                <a:solidFill>
                  <a:schemeClr val="tx2">
                    <a:lumMod val="50000"/>
                  </a:schemeClr>
                </a:solidFill>
              </a:rPr>
              <a:t>]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35602" y="933478"/>
            <a:ext cx="9471715" cy="116955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ko-KR" sz="3500" b="1" dirty="0" err="1">
                <a:solidFill>
                  <a:schemeClr val="bg1">
                    <a:lumMod val="65000"/>
                  </a:schemeClr>
                </a:solidFill>
              </a:rPr>
              <a:t>Impormasyon</a:t>
            </a:r>
            <a:r>
              <a:rPr lang="en-US" altLang="ko-KR" sz="3500" b="1" dirty="0">
                <a:solidFill>
                  <a:schemeClr val="bg1">
                    <a:lumMod val="65000"/>
                  </a:schemeClr>
                </a:solidFill>
              </a:rPr>
              <a:t> ng Lugar </a:t>
            </a:r>
            <a:r>
              <a:rPr lang="en-US" altLang="ko-KR" sz="3500" b="1" dirty="0" err="1">
                <a:solidFill>
                  <a:schemeClr val="bg1">
                    <a:lumMod val="65000"/>
                  </a:schemeClr>
                </a:solidFill>
              </a:rPr>
              <a:t>na</a:t>
            </a:r>
            <a:r>
              <a:rPr lang="en-US" altLang="ko-KR" sz="3500" b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ko-KR" sz="3500" b="1" dirty="0" err="1">
                <a:solidFill>
                  <a:schemeClr val="bg1">
                    <a:lumMod val="65000"/>
                  </a:schemeClr>
                </a:solidFill>
              </a:rPr>
              <a:t>Bawal</a:t>
            </a:r>
            <a:r>
              <a:rPr lang="en-US" altLang="ko-KR" sz="3500" b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ko-KR" sz="3500" b="1" dirty="0" err="1">
                <a:solidFill>
                  <a:schemeClr val="bg1">
                    <a:lumMod val="65000"/>
                  </a:schemeClr>
                </a:solidFill>
              </a:rPr>
              <a:t>manigarilyo</a:t>
            </a:r>
            <a:r>
              <a:rPr lang="en-US" altLang="ko-KR" sz="3500" b="1" dirty="0">
                <a:solidFill>
                  <a:schemeClr val="bg1">
                    <a:lumMod val="65000"/>
                  </a:schemeClr>
                </a:solidFill>
              </a:rPr>
              <a:t>(</a:t>
            </a:r>
            <a:r>
              <a:rPr lang="en-US" altLang="ko-KR" sz="3500" b="1" dirty="0" err="1">
                <a:solidFill>
                  <a:schemeClr val="bg1">
                    <a:lumMod val="65000"/>
                  </a:schemeClr>
                </a:solidFill>
              </a:rPr>
              <a:t>Mga</a:t>
            </a:r>
            <a:r>
              <a:rPr lang="en-US" altLang="ko-KR" sz="3500" b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ko-KR" sz="3500" b="1" dirty="0" err="1">
                <a:solidFill>
                  <a:schemeClr val="bg1">
                    <a:lumMod val="65000"/>
                  </a:schemeClr>
                </a:solidFill>
              </a:rPr>
              <a:t>palatandaan</a:t>
            </a:r>
            <a:r>
              <a:rPr lang="en-US" altLang="ko-KR" sz="3500" b="1" dirty="0">
                <a:solidFill>
                  <a:schemeClr val="bg1">
                    <a:lumMod val="65000"/>
                  </a:schemeClr>
                </a:solidFill>
              </a:rPr>
              <a:t>)</a:t>
            </a:r>
            <a:endParaRPr lang="ko-KR" altLang="en-US" sz="3500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83878" y="8435709"/>
            <a:ext cx="2221827" cy="43088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ko-KR" sz="2200" b="1" dirty="0" err="1"/>
              <a:t>Daewangam</a:t>
            </a:r>
            <a:r>
              <a:rPr lang="en-US" altLang="ko-KR" sz="2200" b="1" dirty="0"/>
              <a:t> Park</a:t>
            </a:r>
            <a:endParaRPr lang="ko-KR" altLang="en-US" sz="2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9187996" y="8435708"/>
            <a:ext cx="1975221" cy="43088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ko-KR" sz="2200" b="1" dirty="0" err="1"/>
              <a:t>Sakayan</a:t>
            </a:r>
            <a:r>
              <a:rPr lang="en-US" altLang="ko-KR" sz="2200" b="1" dirty="0"/>
              <a:t> ng Bus</a:t>
            </a:r>
            <a:endParaRPr lang="ko-KR" altLang="en-US" sz="22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13116230" y="8154679"/>
            <a:ext cx="2797565" cy="9233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ko-KR" b="1" dirty="0" err="1"/>
              <a:t>Mula</a:t>
            </a:r>
            <a:r>
              <a:rPr lang="en-US" altLang="ko-KR" b="1" dirty="0"/>
              <a:t> </a:t>
            </a:r>
            <a:r>
              <a:rPr lang="en-US" altLang="ko-KR" b="1" dirty="0" err="1"/>
              <a:t>sa</a:t>
            </a:r>
            <a:r>
              <a:rPr lang="en-US" altLang="ko-KR" b="1" dirty="0"/>
              <a:t> </a:t>
            </a:r>
            <a:r>
              <a:rPr lang="en-US" altLang="ko-KR" b="1" dirty="0" err="1"/>
              <a:t>pasukan</a:t>
            </a:r>
            <a:r>
              <a:rPr lang="en-US" altLang="ko-KR" b="1" dirty="0"/>
              <a:t> ng </a:t>
            </a:r>
            <a:r>
              <a:rPr lang="en-US" altLang="ko-KR" b="1" dirty="0" err="1"/>
              <a:t>eskwelahan</a:t>
            </a:r>
            <a:r>
              <a:rPr lang="en-US" altLang="ko-KR" b="1" dirty="0"/>
              <a:t> </a:t>
            </a:r>
            <a:r>
              <a:rPr lang="en-US" altLang="ko-KR" b="1" dirty="0" err="1"/>
              <a:t>hanggang</a:t>
            </a:r>
            <a:r>
              <a:rPr lang="en-US" altLang="ko-KR" b="1" dirty="0"/>
              <a:t> 50 metro </a:t>
            </a:r>
            <a:r>
              <a:rPr lang="en-US" altLang="ko-KR" b="1" dirty="0" err="1"/>
              <a:t>sa</a:t>
            </a:r>
            <a:r>
              <a:rPr lang="en-US" altLang="ko-KR" b="1" dirty="0"/>
              <a:t> </a:t>
            </a:r>
            <a:r>
              <a:rPr lang="en-US" altLang="ko-KR" b="1" dirty="0" err="1"/>
              <a:t>paligid</a:t>
            </a:r>
            <a:r>
              <a:rPr lang="en-US" altLang="ko-KR" b="1" dirty="0"/>
              <a:t> </a:t>
            </a:r>
            <a:r>
              <a:rPr lang="en-US" altLang="ko-KR" b="1" dirty="0" err="1"/>
              <a:t>nito</a:t>
            </a:r>
            <a:r>
              <a:rPr lang="en-US" altLang="ko-KR" b="1" dirty="0"/>
              <a:t> </a:t>
            </a:r>
            <a:endParaRPr lang="ko-KR" altLang="en-US" b="1" dirty="0"/>
          </a:p>
        </p:txBody>
      </p:sp>
    </p:spTree>
    <p:extLst>
      <p:ext uri="{BB962C8B-B14F-4D97-AF65-F5344CB8AC3E}">
        <p14:creationId xmlns:p14="http://schemas.microsoft.com/office/powerpoint/2010/main" val="251829748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-14939" y="5142857"/>
            <a:ext cx="18300654" cy="5172736"/>
            <a:chOff x="-14939" y="5142857"/>
            <a:chExt cx="18300654" cy="5172736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14939" y="5142857"/>
              <a:ext cx="18300654" cy="5172736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685800" y="566666"/>
            <a:ext cx="17038095" cy="9152381"/>
            <a:chOff x="623810" y="566667"/>
            <a:chExt cx="17038095" cy="9152381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23810" y="566667"/>
              <a:ext cx="17038095" cy="9152381"/>
            </a:xfrm>
            <a:prstGeom prst="rect">
              <a:avLst/>
            </a:prstGeom>
          </p:spPr>
        </p:pic>
      </p:grpSp>
      <p:pic>
        <p:nvPicPr>
          <p:cNvPr id="8" name="Object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34605" y="3575462"/>
            <a:ext cx="11794610" cy="5943486"/>
          </a:xfrm>
          <a:prstGeom prst="rect">
            <a:avLst/>
          </a:prstGeom>
        </p:spPr>
      </p:pic>
      <p:grpSp>
        <p:nvGrpSpPr>
          <p:cNvPr id="1003" name="그룹 1003"/>
          <p:cNvGrpSpPr/>
          <p:nvPr/>
        </p:nvGrpSpPr>
        <p:grpSpPr>
          <a:xfrm>
            <a:off x="926134" y="2476552"/>
            <a:ext cx="16093663" cy="987285"/>
            <a:chOff x="926134" y="2476552"/>
            <a:chExt cx="16093663" cy="987285"/>
          </a:xfrm>
        </p:grpSpPr>
        <p:grpSp>
          <p:nvGrpSpPr>
            <p:cNvPr id="1004" name="그룹 1004"/>
            <p:cNvGrpSpPr/>
            <p:nvPr/>
          </p:nvGrpSpPr>
          <p:grpSpPr>
            <a:xfrm>
              <a:off x="926134" y="2476552"/>
              <a:ext cx="1013504" cy="987285"/>
              <a:chOff x="926134" y="2476552"/>
              <a:chExt cx="1013504" cy="987285"/>
            </a:xfrm>
          </p:grpSpPr>
          <p:pic>
            <p:nvPicPr>
              <p:cNvPr id="11" name="Object 10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926134" y="2476552"/>
                <a:ext cx="1013504" cy="987285"/>
              </a:xfrm>
              <a:prstGeom prst="rect">
                <a:avLst/>
              </a:prstGeom>
            </p:spPr>
          </p:pic>
        </p:grpSp>
        <p:pic>
          <p:nvPicPr>
            <p:cNvPr id="13" name="Object 12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964281" y="2197196"/>
              <a:ext cx="11233846" cy="1868512"/>
            </a:xfrm>
            <a:prstGeom prst="rect">
              <a:avLst/>
            </a:prstGeom>
          </p:spPr>
        </p:pic>
      </p:grpSp>
      <p:grpSp>
        <p:nvGrpSpPr>
          <p:cNvPr id="1005" name="그룹 1005"/>
          <p:cNvGrpSpPr/>
          <p:nvPr/>
        </p:nvGrpSpPr>
        <p:grpSpPr>
          <a:xfrm>
            <a:off x="623810" y="871429"/>
            <a:ext cx="16868375" cy="1426360"/>
            <a:chOff x="623810" y="871429"/>
            <a:chExt cx="16868375" cy="1426360"/>
          </a:xfrm>
        </p:grpSpPr>
        <p:pic>
          <p:nvPicPr>
            <p:cNvPr id="16" name="Object 15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19280" y="566899"/>
              <a:ext cx="8337337" cy="2644480"/>
            </a:xfrm>
            <a:prstGeom prst="rect">
              <a:avLst/>
            </a:prstGeom>
          </p:spPr>
        </p:pic>
        <p:grpSp>
          <p:nvGrpSpPr>
            <p:cNvPr id="1006" name="그룹 1006"/>
            <p:cNvGrpSpPr/>
            <p:nvPr/>
          </p:nvGrpSpPr>
          <p:grpSpPr>
            <a:xfrm>
              <a:off x="14937125" y="871429"/>
              <a:ext cx="2555059" cy="1424741"/>
              <a:chOff x="14937125" y="871429"/>
              <a:chExt cx="2555059" cy="1424741"/>
            </a:xfrm>
          </p:grpSpPr>
          <p:grpSp>
            <p:nvGrpSpPr>
              <p:cNvPr id="1007" name="그룹 1007"/>
              <p:cNvGrpSpPr/>
              <p:nvPr/>
            </p:nvGrpSpPr>
            <p:grpSpPr>
              <a:xfrm>
                <a:off x="16214654" y="871429"/>
                <a:ext cx="1080049" cy="1168726"/>
                <a:chOff x="16214654" y="871429"/>
                <a:chExt cx="1080049" cy="1168726"/>
              </a:xfrm>
            </p:grpSpPr>
            <p:pic>
              <p:nvPicPr>
                <p:cNvPr id="19" name="Object 18"/>
                <p:cNvPicPr>
                  <a:picLocks noChangeAspect="1"/>
                </p:cNvPicPr>
                <p:nvPr/>
              </p:nvPicPr>
              <p:blipFill>
                <a:blip r:embed="rId8" cstate="print"/>
                <a:stretch>
                  <a:fillRect/>
                </a:stretch>
              </p:blipFill>
              <p:spPr>
                <a:xfrm>
                  <a:off x="16214654" y="871429"/>
                  <a:ext cx="1080049" cy="1168726"/>
                </a:xfrm>
                <a:prstGeom prst="rect">
                  <a:avLst/>
                </a:prstGeom>
              </p:spPr>
            </p:pic>
          </p:grpSp>
          <p:pic>
            <p:nvPicPr>
              <p:cNvPr id="21" name="Object 20"/>
              <p:cNvPicPr>
                <a:picLocks noChangeAspect="1"/>
              </p:cNvPicPr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14435575" y="1567304"/>
                <a:ext cx="3621466" cy="1305961"/>
              </a:xfrm>
              <a:prstGeom prst="rect">
                <a:avLst/>
              </a:prstGeom>
            </p:spPr>
          </p:pic>
        </p:grpSp>
      </p:grpSp>
      <p:sp>
        <p:nvSpPr>
          <p:cNvPr id="2" name="TextBox 1"/>
          <p:cNvSpPr txBox="1"/>
          <p:nvPr/>
        </p:nvSpPr>
        <p:spPr>
          <a:xfrm>
            <a:off x="2134605" y="646155"/>
            <a:ext cx="10162117" cy="19389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ko-KR" sz="4000" b="1" dirty="0" err="1">
                <a:solidFill>
                  <a:schemeClr val="bg1">
                    <a:lumMod val="65000"/>
                  </a:schemeClr>
                </a:solidFill>
              </a:rPr>
              <a:t>Impormasyon</a:t>
            </a:r>
            <a:r>
              <a:rPr lang="en-US" altLang="ko-KR" sz="4000" b="1" dirty="0">
                <a:solidFill>
                  <a:schemeClr val="bg1">
                    <a:lumMod val="65000"/>
                  </a:schemeClr>
                </a:solidFill>
              </a:rPr>
              <a:t> ng </a:t>
            </a:r>
            <a:r>
              <a:rPr lang="en-US" altLang="ko-KR" sz="4000" b="1" dirty="0" err="1">
                <a:solidFill>
                  <a:schemeClr val="bg1">
                    <a:lumMod val="65000"/>
                  </a:schemeClr>
                </a:solidFill>
              </a:rPr>
              <a:t>mga</a:t>
            </a:r>
            <a:r>
              <a:rPr lang="en-US" altLang="ko-KR" sz="4000" b="1" dirty="0">
                <a:solidFill>
                  <a:schemeClr val="bg1">
                    <a:lumMod val="65000"/>
                  </a:schemeClr>
                </a:solidFill>
              </a:rPr>
              <a:t> Lugar Na </a:t>
            </a:r>
            <a:r>
              <a:rPr lang="en-US" altLang="ko-KR" sz="4000" b="1" dirty="0" err="1">
                <a:solidFill>
                  <a:schemeClr val="bg1">
                    <a:lumMod val="65000"/>
                  </a:schemeClr>
                </a:solidFill>
              </a:rPr>
              <a:t>Bawal</a:t>
            </a:r>
            <a:r>
              <a:rPr lang="en-US" altLang="ko-KR" sz="4000" b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ko-KR" sz="4000" b="1" dirty="0" err="1">
                <a:solidFill>
                  <a:schemeClr val="bg1">
                    <a:lumMod val="65000"/>
                  </a:schemeClr>
                </a:solidFill>
              </a:rPr>
              <a:t>Manigarilyo</a:t>
            </a:r>
            <a:r>
              <a:rPr lang="en-US" altLang="ko-KR" sz="4000" b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endParaRPr lang="ko-KR" altLang="en-US" sz="4000" b="1" dirty="0">
              <a:solidFill>
                <a:schemeClr val="bg1">
                  <a:lumMod val="65000"/>
                </a:schemeClr>
              </a:solidFill>
            </a:endParaRPr>
          </a:p>
          <a:p>
            <a:endParaRPr lang="ko-KR" altLang="en-US" sz="4000" dirty="0"/>
          </a:p>
        </p:txBody>
      </p:sp>
      <p:sp>
        <p:nvSpPr>
          <p:cNvPr id="4" name="TextBox 3"/>
          <p:cNvSpPr txBox="1"/>
          <p:nvPr/>
        </p:nvSpPr>
        <p:spPr>
          <a:xfrm>
            <a:off x="2149845" y="2292050"/>
            <a:ext cx="10463038" cy="131435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ko-KR" sz="4000" b="1" dirty="0" err="1">
                <a:solidFill>
                  <a:schemeClr val="accent1">
                    <a:lumMod val="50000"/>
                  </a:schemeClr>
                </a:solidFill>
              </a:rPr>
              <a:t>Kapag</a:t>
            </a:r>
            <a:r>
              <a:rPr lang="en-US" altLang="ko-KR" sz="4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ko-KR" sz="4000" b="1" dirty="0" err="1">
                <a:solidFill>
                  <a:schemeClr val="accent1">
                    <a:lumMod val="50000"/>
                  </a:schemeClr>
                </a:solidFill>
              </a:rPr>
              <a:t>nahuli</a:t>
            </a:r>
            <a:r>
              <a:rPr lang="en-US" altLang="ko-KR" sz="4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ko-KR" sz="4000" b="1" dirty="0" err="1">
                <a:solidFill>
                  <a:schemeClr val="accent1">
                    <a:lumMod val="50000"/>
                  </a:schemeClr>
                </a:solidFill>
              </a:rPr>
              <a:t>kang</a:t>
            </a:r>
            <a:r>
              <a:rPr lang="en-US" altLang="ko-KR" sz="4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ko-KR" sz="4000" b="1" dirty="0" err="1">
                <a:solidFill>
                  <a:schemeClr val="accent1">
                    <a:lumMod val="50000"/>
                  </a:schemeClr>
                </a:solidFill>
              </a:rPr>
              <a:t>naninigarilyo</a:t>
            </a:r>
            <a:r>
              <a:rPr lang="en-US" altLang="ko-KR" sz="4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ko-KR" sz="4000" b="1" dirty="0" err="1">
                <a:solidFill>
                  <a:schemeClr val="accent1">
                    <a:lumMod val="50000"/>
                  </a:schemeClr>
                </a:solidFill>
              </a:rPr>
              <a:t>sa</a:t>
            </a:r>
            <a:r>
              <a:rPr lang="en-US" altLang="ko-KR" sz="4000" b="1" dirty="0">
                <a:solidFill>
                  <a:schemeClr val="accent1">
                    <a:lumMod val="50000"/>
                  </a:schemeClr>
                </a:solidFill>
              </a:rPr>
              <a:t> no smoking area!</a:t>
            </a:r>
            <a:endParaRPr lang="ko-KR" altLang="en-US" sz="4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56804" y="3791691"/>
            <a:ext cx="9448800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ko-KR" sz="3000" b="1" dirty="0" err="1"/>
              <a:t>Pagsuri</a:t>
            </a:r>
            <a:r>
              <a:rPr lang="en-US" altLang="ko-KR" sz="3000" b="1" dirty="0"/>
              <a:t> </a:t>
            </a:r>
            <a:r>
              <a:rPr lang="en-US" altLang="ko-KR" sz="3000" b="1" dirty="0" err="1"/>
              <a:t>sa</a:t>
            </a:r>
            <a:r>
              <a:rPr lang="en-US" altLang="ko-KR" sz="3000" b="1" dirty="0"/>
              <a:t> ID (foreigner’s alien ID),</a:t>
            </a:r>
            <a:r>
              <a:rPr lang="en-US" altLang="ko-KR" sz="3000" b="1" dirty="0" err="1"/>
              <a:t>Pagmumulta</a:t>
            </a:r>
            <a:endParaRPr lang="ko-KR" altLang="en-US" sz="30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12612883" y="229205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ko-KR" alt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3368451" y="1879852"/>
            <a:ext cx="448796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ko-KR" b="1" dirty="0">
                <a:solidFill>
                  <a:schemeClr val="accent6">
                    <a:lumMod val="75000"/>
                  </a:schemeClr>
                </a:solidFill>
                <a:latin typeface="Brush Script MT" panose="03060802040406070304" pitchFamily="66" charset="0"/>
              </a:rPr>
              <a:t>Para </a:t>
            </a:r>
            <a:r>
              <a:rPr lang="en-US" altLang="ko-KR" b="1" dirty="0" err="1">
                <a:solidFill>
                  <a:schemeClr val="accent6">
                    <a:lumMod val="75000"/>
                  </a:schemeClr>
                </a:solidFill>
                <a:latin typeface="Brush Script MT" panose="03060802040406070304" pitchFamily="66" charset="0"/>
              </a:rPr>
              <a:t>sa</a:t>
            </a:r>
            <a:r>
              <a:rPr lang="en-US" altLang="ko-KR" b="1" dirty="0">
                <a:solidFill>
                  <a:schemeClr val="accent6">
                    <a:lumMod val="75000"/>
                  </a:schemeClr>
                </a:solidFill>
                <a:latin typeface="Brush Script MT" panose="03060802040406070304" pitchFamily="66" charset="0"/>
              </a:rPr>
              <a:t> </a:t>
            </a:r>
            <a:r>
              <a:rPr lang="en-US" altLang="ko-KR" b="1" dirty="0" err="1">
                <a:solidFill>
                  <a:schemeClr val="accent6">
                    <a:lumMod val="75000"/>
                  </a:schemeClr>
                </a:solidFill>
                <a:latin typeface="Brush Script MT" panose="03060802040406070304" pitchFamily="66" charset="0"/>
              </a:rPr>
              <a:t>magandang</a:t>
            </a:r>
            <a:r>
              <a:rPr lang="en-US" altLang="ko-KR" b="1" dirty="0">
                <a:solidFill>
                  <a:schemeClr val="accent6">
                    <a:lumMod val="75000"/>
                  </a:schemeClr>
                </a:solidFill>
                <a:latin typeface="Brush Script MT" panose="03060802040406070304" pitchFamily="66" charset="0"/>
              </a:rPr>
              <a:t> </a:t>
            </a:r>
            <a:r>
              <a:rPr lang="en-US" altLang="ko-KR" b="1" dirty="0" err="1">
                <a:solidFill>
                  <a:schemeClr val="accent6">
                    <a:lumMod val="75000"/>
                  </a:schemeClr>
                </a:solidFill>
                <a:latin typeface="Brush Script MT" panose="03060802040406070304" pitchFamily="66" charset="0"/>
              </a:rPr>
              <a:t>kalusugan</a:t>
            </a:r>
            <a:r>
              <a:rPr lang="en-US" altLang="ko-KR" b="1" dirty="0">
                <a:solidFill>
                  <a:schemeClr val="accent6">
                    <a:lumMod val="75000"/>
                  </a:schemeClr>
                </a:solidFill>
                <a:latin typeface="Brush Script MT" panose="03060802040406070304" pitchFamily="66" charset="0"/>
              </a:rPr>
              <a:t> </a:t>
            </a:r>
            <a:r>
              <a:rPr lang="en-US" altLang="ko-KR" b="1" dirty="0" err="1">
                <a:solidFill>
                  <a:schemeClr val="accent6">
                    <a:lumMod val="75000"/>
                  </a:schemeClr>
                </a:solidFill>
                <a:latin typeface="Brush Script MT" panose="03060802040406070304" pitchFamily="66" charset="0"/>
              </a:rPr>
              <a:t>tumigil</a:t>
            </a:r>
            <a:r>
              <a:rPr lang="en-US" altLang="ko-KR" b="1" dirty="0">
                <a:solidFill>
                  <a:schemeClr val="accent6">
                    <a:lumMod val="75000"/>
                  </a:schemeClr>
                </a:solidFill>
                <a:latin typeface="Brush Script MT" panose="03060802040406070304" pitchFamily="66" charset="0"/>
              </a:rPr>
              <a:t> </a:t>
            </a:r>
            <a:r>
              <a:rPr lang="en-US" altLang="ko-KR" b="1" dirty="0" err="1">
                <a:solidFill>
                  <a:schemeClr val="accent6">
                    <a:lumMod val="75000"/>
                  </a:schemeClr>
                </a:solidFill>
                <a:latin typeface="Brush Script MT" panose="03060802040406070304" pitchFamily="66" charset="0"/>
              </a:rPr>
              <a:t>sa</a:t>
            </a:r>
            <a:r>
              <a:rPr lang="en-US" altLang="ko-KR" b="1" dirty="0">
                <a:solidFill>
                  <a:schemeClr val="accent6">
                    <a:lumMod val="75000"/>
                  </a:schemeClr>
                </a:solidFill>
                <a:latin typeface="Brush Script MT" panose="03060802040406070304" pitchFamily="66" charset="0"/>
              </a:rPr>
              <a:t> </a:t>
            </a:r>
            <a:r>
              <a:rPr lang="en-US" altLang="ko-KR" b="1" dirty="0" err="1">
                <a:solidFill>
                  <a:schemeClr val="accent6">
                    <a:lumMod val="75000"/>
                  </a:schemeClr>
                </a:solidFill>
                <a:latin typeface="Brush Script MT" panose="03060802040406070304" pitchFamily="66" charset="0"/>
              </a:rPr>
              <a:t>paninigarilyo</a:t>
            </a:r>
            <a:r>
              <a:rPr lang="en-US" altLang="ko-KR" b="1" dirty="0">
                <a:solidFill>
                  <a:schemeClr val="accent6">
                    <a:lumMod val="75000"/>
                  </a:schemeClr>
                </a:solidFill>
                <a:latin typeface="Brush Script MT" panose="03060802040406070304" pitchFamily="66" charset="0"/>
              </a:rPr>
              <a:t>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124200" y="4589645"/>
            <a:ext cx="7276159" cy="4770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ko-KR" sz="2500" b="1" dirty="0" err="1"/>
              <a:t>Karagdagang</a:t>
            </a:r>
            <a:r>
              <a:rPr lang="en-US" altLang="ko-KR" sz="2500" b="1" dirty="0"/>
              <a:t> </a:t>
            </a:r>
            <a:r>
              <a:rPr lang="en-US" altLang="ko-KR" sz="2500" b="1" dirty="0" err="1"/>
              <a:t>kabayaran</a:t>
            </a:r>
            <a:r>
              <a:rPr lang="en-US" altLang="ko-KR" sz="2500" b="1" dirty="0"/>
              <a:t> </a:t>
            </a:r>
            <a:r>
              <a:rPr lang="en-US" altLang="ko-KR" sz="2500" b="1" dirty="0" err="1"/>
              <a:t>sa</a:t>
            </a:r>
            <a:r>
              <a:rPr lang="en-US" altLang="ko-KR" sz="2500" b="1" dirty="0"/>
              <a:t> </a:t>
            </a:r>
            <a:r>
              <a:rPr lang="en-US" altLang="ko-KR" sz="2500" b="1" dirty="0" err="1"/>
              <a:t>kaso</a:t>
            </a:r>
            <a:r>
              <a:rPr lang="en-US" altLang="ko-KR" sz="2500" b="1" dirty="0"/>
              <a:t> ng </a:t>
            </a:r>
            <a:r>
              <a:rPr lang="en-US" altLang="ko-KR" sz="2500" b="1" dirty="0" err="1"/>
              <a:t>hindi</a:t>
            </a:r>
            <a:r>
              <a:rPr lang="en-US" altLang="ko-KR" sz="2500" b="1" dirty="0"/>
              <a:t> </a:t>
            </a:r>
            <a:r>
              <a:rPr lang="en-US" altLang="ko-KR" sz="2500" b="1" dirty="0" err="1"/>
              <a:t>pagbabayad</a:t>
            </a:r>
            <a:r>
              <a:rPr lang="en-US" altLang="ko-KR" sz="2500" b="1" dirty="0"/>
              <a:t> </a:t>
            </a:r>
            <a:endParaRPr lang="ko-KR" altLang="en-US" sz="25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2856804" y="5355416"/>
            <a:ext cx="5456687" cy="4770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ko-KR" sz="2500" b="1" dirty="0"/>
              <a:t>Sistema ng </a:t>
            </a:r>
            <a:r>
              <a:rPr lang="en-US" altLang="ko-KR" sz="2500" b="1" dirty="0" err="1"/>
              <a:t>eksemsiyon</a:t>
            </a:r>
            <a:r>
              <a:rPr lang="en-US" altLang="ko-KR" sz="2500" b="1" dirty="0"/>
              <a:t> </a:t>
            </a:r>
            <a:r>
              <a:rPr lang="en-US" altLang="ko-KR" sz="2500" b="1" dirty="0" err="1"/>
              <a:t>sa</a:t>
            </a:r>
            <a:r>
              <a:rPr lang="en-US" altLang="ko-KR" sz="2500" b="1" dirty="0"/>
              <a:t> </a:t>
            </a:r>
            <a:r>
              <a:rPr lang="en-US" altLang="ko-KR" sz="2500" b="1" dirty="0" err="1"/>
              <a:t>pagbabayad</a:t>
            </a:r>
            <a:r>
              <a:rPr lang="en-US" altLang="ko-KR" sz="2500" b="1" dirty="0"/>
              <a:t>?</a:t>
            </a:r>
            <a:endParaRPr lang="ko-KR" altLang="en-US" sz="25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3124200" y="6176324"/>
            <a:ext cx="8693834" cy="12464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ko-KR" sz="2500" b="1" dirty="0" err="1"/>
              <a:t>Isang</a:t>
            </a:r>
            <a:r>
              <a:rPr lang="en-US" altLang="ko-KR" sz="2500" b="1" dirty="0"/>
              <a:t> Sistema </a:t>
            </a:r>
            <a:r>
              <a:rPr lang="en-US" altLang="ko-KR" sz="2500" b="1" dirty="0" err="1"/>
              <a:t>na</a:t>
            </a:r>
            <a:r>
              <a:rPr lang="en-US" altLang="ko-KR" sz="2500" b="1" dirty="0"/>
              <a:t> </a:t>
            </a:r>
            <a:r>
              <a:rPr lang="en-US" altLang="ko-KR" sz="2500" b="1" dirty="0" err="1"/>
              <a:t>pwedeng</a:t>
            </a:r>
            <a:r>
              <a:rPr lang="en-US" altLang="ko-KR" sz="2500" b="1" dirty="0"/>
              <a:t> </a:t>
            </a:r>
            <a:r>
              <a:rPr lang="en-US" altLang="ko-KR" sz="2500" b="1" dirty="0" err="1"/>
              <a:t>maalis</a:t>
            </a:r>
            <a:r>
              <a:rPr lang="en-US" altLang="ko-KR" sz="2500" b="1" dirty="0"/>
              <a:t> </a:t>
            </a:r>
            <a:r>
              <a:rPr lang="en-US" altLang="ko-KR" sz="2500" b="1" dirty="0" err="1"/>
              <a:t>ang</a:t>
            </a:r>
            <a:r>
              <a:rPr lang="en-US" altLang="ko-KR" sz="2500" b="1" dirty="0"/>
              <a:t> </a:t>
            </a:r>
            <a:r>
              <a:rPr lang="en-US" altLang="ko-KR" sz="2500" b="1" dirty="0" err="1"/>
              <a:t>multa</a:t>
            </a:r>
            <a:r>
              <a:rPr lang="en-US" altLang="ko-KR" sz="2500" b="1" dirty="0"/>
              <a:t> kung </a:t>
            </a:r>
            <a:r>
              <a:rPr lang="en-US" altLang="ko-KR" sz="2500" b="1" dirty="0" err="1"/>
              <a:t>magpaparehistro</a:t>
            </a:r>
            <a:r>
              <a:rPr lang="en-US" altLang="ko-KR" sz="2500" b="1" dirty="0"/>
              <a:t> </a:t>
            </a:r>
            <a:r>
              <a:rPr lang="en-US" altLang="ko-KR" sz="2500" b="1" dirty="0" err="1"/>
              <a:t>ka</a:t>
            </a:r>
            <a:r>
              <a:rPr lang="en-US" altLang="ko-KR" sz="2500" b="1" dirty="0"/>
              <a:t> </a:t>
            </a:r>
            <a:r>
              <a:rPr lang="en-US" altLang="ko-KR" sz="2500" b="1" dirty="0" err="1"/>
              <a:t>sa</a:t>
            </a:r>
            <a:r>
              <a:rPr lang="en-US" altLang="ko-KR" sz="2500" b="1" dirty="0"/>
              <a:t> </a:t>
            </a:r>
            <a:r>
              <a:rPr lang="en-US" altLang="ko-KR" sz="2500" b="1" dirty="0" err="1"/>
              <a:t>edukasyon</a:t>
            </a:r>
            <a:r>
              <a:rPr lang="en-US" altLang="ko-KR" sz="2500" b="1" dirty="0"/>
              <a:t> ng </a:t>
            </a:r>
            <a:r>
              <a:rPr lang="en-US" altLang="ko-KR" sz="2500" b="1" dirty="0" err="1"/>
              <a:t>pagtigil</a:t>
            </a:r>
            <a:r>
              <a:rPr lang="en-US" altLang="ko-KR" sz="2500" b="1" dirty="0"/>
              <a:t> ng </a:t>
            </a:r>
            <a:r>
              <a:rPr lang="en-US" altLang="ko-KR" sz="2500" b="1" dirty="0" err="1"/>
              <a:t>paninigarilyo</a:t>
            </a:r>
            <a:r>
              <a:rPr lang="en-US" altLang="ko-KR" sz="2500" b="1" dirty="0"/>
              <a:t> o </a:t>
            </a:r>
            <a:r>
              <a:rPr lang="en-US" altLang="ko-KR" sz="2500" b="1" dirty="0" err="1"/>
              <a:t>Klinika</a:t>
            </a:r>
            <a:r>
              <a:rPr lang="en-US" altLang="ko-KR" sz="2500" b="1" dirty="0"/>
              <a:t> ng </a:t>
            </a:r>
            <a:r>
              <a:rPr lang="en-US" altLang="ko-KR" sz="2500" b="1" dirty="0" err="1"/>
              <a:t>pagtigil</a:t>
            </a:r>
            <a:r>
              <a:rPr lang="en-US" altLang="ko-KR" sz="2500" b="1" dirty="0"/>
              <a:t> </a:t>
            </a:r>
            <a:r>
              <a:rPr lang="en-US" altLang="ko-KR" sz="2500" b="1" dirty="0" err="1"/>
              <a:t>sa</a:t>
            </a:r>
            <a:r>
              <a:rPr lang="en-US" altLang="ko-KR" sz="2500" b="1" dirty="0"/>
              <a:t> </a:t>
            </a:r>
            <a:r>
              <a:rPr lang="en-US" altLang="ko-KR" sz="2500" b="1" dirty="0" err="1"/>
              <a:t>paninigarilyo</a:t>
            </a:r>
            <a:r>
              <a:rPr lang="en-US" altLang="ko-KR" sz="2500" b="1" dirty="0"/>
              <a:t> </a:t>
            </a:r>
            <a:endParaRPr lang="ko-KR" altLang="en-US" sz="25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3124200" y="7713651"/>
            <a:ext cx="12177620" cy="12464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ko-KR" sz="2500" b="1" dirty="0" err="1"/>
              <a:t>Kumpletong</a:t>
            </a:r>
            <a:r>
              <a:rPr lang="en-US" altLang="ko-KR" sz="2500" b="1" dirty="0"/>
              <a:t> </a:t>
            </a:r>
            <a:r>
              <a:rPr lang="en-US" altLang="ko-KR" sz="2500" b="1" dirty="0" err="1"/>
              <a:t>edukasyon</a:t>
            </a:r>
            <a:r>
              <a:rPr lang="en-US" altLang="ko-KR" sz="2500" b="1" dirty="0"/>
              <a:t> </a:t>
            </a:r>
            <a:r>
              <a:rPr lang="en-US" altLang="ko-KR" sz="2500" b="1" dirty="0" err="1"/>
              <a:t>sa</a:t>
            </a:r>
            <a:r>
              <a:rPr lang="en-US" altLang="ko-KR" sz="2500" b="1" dirty="0"/>
              <a:t> </a:t>
            </a:r>
            <a:r>
              <a:rPr lang="en-US" altLang="ko-KR" sz="2500" b="1" dirty="0" err="1"/>
              <a:t>pagtigil</a:t>
            </a:r>
            <a:r>
              <a:rPr lang="en-US" altLang="ko-KR" sz="2500" b="1" dirty="0"/>
              <a:t> </a:t>
            </a:r>
            <a:r>
              <a:rPr lang="en-US" altLang="ko-KR" sz="2500" b="1" dirty="0" err="1"/>
              <a:t>paninigarilyo</a:t>
            </a:r>
            <a:r>
              <a:rPr lang="en-US" altLang="ko-KR" sz="2500" b="1" dirty="0"/>
              <a:t>(3 </a:t>
            </a:r>
            <a:r>
              <a:rPr lang="en-US" altLang="ko-KR" sz="2500" b="1" dirty="0" err="1"/>
              <a:t>oras</a:t>
            </a:r>
            <a:r>
              <a:rPr lang="en-US" altLang="ko-KR" sz="2500" b="1" dirty="0"/>
              <a:t>):50% </a:t>
            </a:r>
            <a:r>
              <a:rPr lang="en-US" altLang="ko-KR" sz="2500" b="1" dirty="0" err="1"/>
              <a:t>multa</a:t>
            </a:r>
            <a:endParaRPr lang="en-US" altLang="ko-KR" sz="2500" b="1" dirty="0"/>
          </a:p>
          <a:p>
            <a:r>
              <a:rPr lang="en-US" altLang="ko-KR" sz="2500" b="1" dirty="0" err="1"/>
              <a:t>Pag</a:t>
            </a:r>
            <a:r>
              <a:rPr lang="en-US" altLang="ko-KR" sz="2500" b="1" dirty="0"/>
              <a:t> </a:t>
            </a:r>
            <a:r>
              <a:rPr lang="en-US" altLang="ko-KR" sz="2500" b="1" dirty="0" err="1"/>
              <a:t>nagparehistro</a:t>
            </a:r>
            <a:r>
              <a:rPr lang="en-US" altLang="ko-KR" sz="2500" b="1" dirty="0"/>
              <a:t> </a:t>
            </a:r>
            <a:r>
              <a:rPr lang="en-US" altLang="ko-KR" sz="2500" b="1" dirty="0" err="1"/>
              <a:t>sa</a:t>
            </a:r>
            <a:r>
              <a:rPr lang="en-US" altLang="ko-KR" sz="2500" b="1" dirty="0"/>
              <a:t> </a:t>
            </a:r>
            <a:r>
              <a:rPr lang="en-US" altLang="ko-KR" sz="2500" b="1" dirty="0" err="1"/>
              <a:t>klinika</a:t>
            </a:r>
            <a:r>
              <a:rPr lang="en-US" altLang="ko-KR" sz="2500" b="1" dirty="0"/>
              <a:t> ng </a:t>
            </a:r>
            <a:r>
              <a:rPr lang="en-US" altLang="ko-KR" sz="2500" b="1" dirty="0" err="1"/>
              <a:t>pagtigil</a:t>
            </a:r>
            <a:r>
              <a:rPr lang="en-US" altLang="ko-KR" sz="2500" b="1" dirty="0"/>
              <a:t> ng </a:t>
            </a:r>
            <a:r>
              <a:rPr lang="en-US" altLang="ko-KR" sz="2500" b="1" dirty="0" err="1"/>
              <a:t>paninigarilyo</a:t>
            </a:r>
            <a:r>
              <a:rPr lang="en-US" altLang="ko-KR" sz="2500" b="1" dirty="0"/>
              <a:t>(4 </a:t>
            </a:r>
            <a:r>
              <a:rPr lang="en-US" altLang="ko-KR" sz="2500" b="1" dirty="0" err="1"/>
              <a:t>na</a:t>
            </a:r>
            <a:r>
              <a:rPr lang="en-US" altLang="ko-KR" sz="2500" b="1" dirty="0"/>
              <a:t> </a:t>
            </a:r>
            <a:r>
              <a:rPr lang="en-US" altLang="ko-KR" sz="2500" b="1" dirty="0" err="1"/>
              <a:t>beses</a:t>
            </a:r>
            <a:r>
              <a:rPr lang="en-US" altLang="ko-KR" sz="2500" b="1" dirty="0"/>
              <a:t> </a:t>
            </a:r>
            <a:r>
              <a:rPr lang="en-US" altLang="ko-KR" sz="2500" b="1" dirty="0" err="1"/>
              <a:t>na</a:t>
            </a:r>
            <a:r>
              <a:rPr lang="en-US" altLang="ko-KR" sz="2500" b="1" dirty="0"/>
              <a:t> </a:t>
            </a:r>
            <a:r>
              <a:rPr lang="en-US" altLang="ko-KR" sz="2500" b="1" dirty="0" err="1"/>
              <a:t>pagbisita</a:t>
            </a:r>
            <a:r>
              <a:rPr lang="en-US" altLang="ko-KR" sz="2500" b="1" dirty="0"/>
              <a:t>): 100% </a:t>
            </a:r>
            <a:r>
              <a:rPr lang="en-US" altLang="ko-KR" sz="2500" b="1" dirty="0" err="1"/>
              <a:t>Eksemsiyon</a:t>
            </a:r>
            <a:r>
              <a:rPr lang="en-US" altLang="ko-KR" sz="2500" b="1" dirty="0"/>
              <a:t> </a:t>
            </a:r>
            <a:r>
              <a:rPr lang="en-US" altLang="ko-KR" sz="2500" b="1" dirty="0" err="1"/>
              <a:t>sa</a:t>
            </a:r>
            <a:r>
              <a:rPr lang="en-US" altLang="ko-KR" sz="2500" b="1" dirty="0"/>
              <a:t> </a:t>
            </a:r>
            <a:r>
              <a:rPr lang="en-US" altLang="ko-KR" sz="2500" b="1" dirty="0" err="1"/>
              <a:t>multa</a:t>
            </a:r>
            <a:endParaRPr lang="ko-KR" altLang="en-US" sz="2500" b="1" dirty="0"/>
          </a:p>
        </p:txBody>
      </p:sp>
    </p:spTree>
    <p:extLst>
      <p:ext uri="{BB962C8B-B14F-4D97-AF65-F5344CB8AC3E}">
        <p14:creationId xmlns:p14="http://schemas.microsoft.com/office/powerpoint/2010/main" val="370721617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12976176" y="5846911"/>
            <a:ext cx="5118127" cy="4277982"/>
            <a:chOff x="12976174" y="5846911"/>
            <a:chExt cx="5118127" cy="4277982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976174" y="5846911"/>
              <a:ext cx="5118127" cy="4277982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2589519" y="2506792"/>
            <a:ext cx="12915243" cy="5173082"/>
            <a:chOff x="2589519" y="2506792"/>
            <a:chExt cx="12915243" cy="5173082"/>
          </a:xfrm>
        </p:grpSpPr>
        <p:grpSp>
          <p:nvGrpSpPr>
            <p:cNvPr id="1003" name="그룹 1003"/>
            <p:cNvGrpSpPr/>
            <p:nvPr/>
          </p:nvGrpSpPr>
          <p:grpSpPr>
            <a:xfrm>
              <a:off x="2589519" y="2506792"/>
              <a:ext cx="2656891" cy="2537423"/>
              <a:chOff x="2589519" y="2506792"/>
              <a:chExt cx="2656891" cy="2537423"/>
            </a:xfrm>
          </p:grpSpPr>
          <p:grpSp>
            <p:nvGrpSpPr>
              <p:cNvPr id="1004" name="그룹 1004"/>
              <p:cNvGrpSpPr/>
              <p:nvPr/>
            </p:nvGrpSpPr>
            <p:grpSpPr>
              <a:xfrm>
                <a:off x="2881694" y="2927000"/>
                <a:ext cx="2072541" cy="1697007"/>
                <a:chOff x="2881694" y="2927000"/>
                <a:chExt cx="2072541" cy="1697007"/>
              </a:xfrm>
            </p:grpSpPr>
            <p:pic>
              <p:nvPicPr>
                <p:cNvPr id="8" name="Object 7"/>
                <p:cNvPicPr>
                  <a:picLocks noChangeAspect="1"/>
                </p:cNvPicPr>
                <p:nvPr/>
              </p:nvPicPr>
              <p:blipFill>
                <a:blip r:embed="rId3" cstate="print"/>
                <a:stretch>
                  <a:fillRect/>
                </a:stretch>
              </p:blipFill>
              <p:spPr>
                <a:xfrm rot="-1920000">
                  <a:off x="2881694" y="2927000"/>
                  <a:ext cx="2072541" cy="1697007"/>
                </a:xfrm>
                <a:prstGeom prst="rect">
                  <a:avLst/>
                </a:prstGeom>
              </p:spPr>
            </p:pic>
          </p:grpSp>
          <p:pic>
            <p:nvPicPr>
              <p:cNvPr id="10" name="Object 9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 rot="-1920000">
                <a:off x="2315065" y="3027859"/>
                <a:ext cx="2743994" cy="1226366"/>
              </a:xfrm>
              <a:prstGeom prst="rect">
                <a:avLst/>
              </a:prstGeom>
            </p:spPr>
          </p:pic>
        </p:grpSp>
        <p:grpSp>
          <p:nvGrpSpPr>
            <p:cNvPr id="1005" name="그룹 1005"/>
            <p:cNvGrpSpPr/>
            <p:nvPr/>
          </p:nvGrpSpPr>
          <p:grpSpPr>
            <a:xfrm>
              <a:off x="4500659" y="4945272"/>
              <a:ext cx="8994605" cy="1893875"/>
              <a:chOff x="4500659" y="4945272"/>
              <a:chExt cx="8994605" cy="1893875"/>
            </a:xfrm>
          </p:grpSpPr>
          <p:pic>
            <p:nvPicPr>
              <p:cNvPr id="13" name="Object 12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 rot="-10140000">
                <a:off x="4500659" y="4945272"/>
                <a:ext cx="8994605" cy="1893875"/>
              </a:xfrm>
              <a:prstGeom prst="rect">
                <a:avLst/>
              </a:prstGeom>
            </p:spPr>
          </p:pic>
        </p:grpSp>
        <p:grpSp>
          <p:nvGrpSpPr>
            <p:cNvPr id="1006" name="그룹 1006"/>
            <p:cNvGrpSpPr/>
            <p:nvPr/>
          </p:nvGrpSpPr>
          <p:grpSpPr>
            <a:xfrm>
              <a:off x="14152015" y="2864354"/>
              <a:ext cx="1352747" cy="1255429"/>
              <a:chOff x="14152015" y="2864354"/>
              <a:chExt cx="1352747" cy="1255429"/>
            </a:xfrm>
          </p:grpSpPr>
          <p:grpSp>
            <p:nvGrpSpPr>
              <p:cNvPr id="1007" name="그룹 1007"/>
              <p:cNvGrpSpPr/>
              <p:nvPr/>
            </p:nvGrpSpPr>
            <p:grpSpPr>
              <a:xfrm>
                <a:off x="14602404" y="3279588"/>
                <a:ext cx="780248" cy="664489"/>
                <a:chOff x="14602404" y="3279588"/>
                <a:chExt cx="780248" cy="664489"/>
              </a:xfrm>
            </p:grpSpPr>
            <p:pic>
              <p:nvPicPr>
                <p:cNvPr id="17" name="Object 16"/>
                <p:cNvPicPr>
                  <a:picLocks noChangeAspect="1"/>
                </p:cNvPicPr>
                <p:nvPr/>
              </p:nvPicPr>
              <p:blipFill>
                <a:blip r:embed="rId6" cstate="print"/>
                <a:stretch>
                  <a:fillRect/>
                </a:stretch>
              </p:blipFill>
              <p:spPr>
                <a:xfrm rot="-2520000">
                  <a:off x="14602404" y="3279588"/>
                  <a:ext cx="780248" cy="664489"/>
                </a:xfrm>
                <a:prstGeom prst="rect">
                  <a:avLst/>
                </a:prstGeom>
              </p:spPr>
            </p:pic>
          </p:grpSp>
          <p:grpSp>
            <p:nvGrpSpPr>
              <p:cNvPr id="1008" name="그룹 1008"/>
              <p:cNvGrpSpPr/>
              <p:nvPr/>
            </p:nvGrpSpPr>
            <p:grpSpPr>
              <a:xfrm>
                <a:off x="14251874" y="2955065"/>
                <a:ext cx="484213" cy="510129"/>
                <a:chOff x="14251874" y="2955065"/>
                <a:chExt cx="484213" cy="510129"/>
              </a:xfrm>
            </p:grpSpPr>
            <p:pic>
              <p:nvPicPr>
                <p:cNvPr id="20" name="Object 19"/>
                <p:cNvPicPr>
                  <a:picLocks noChangeAspect="1"/>
                </p:cNvPicPr>
                <p:nvPr/>
              </p:nvPicPr>
              <p:blipFill>
                <a:blip r:embed="rId7" cstate="print"/>
                <a:stretch>
                  <a:fillRect/>
                </a:stretch>
              </p:blipFill>
              <p:spPr>
                <a:xfrm rot="1980000">
                  <a:off x="14251874" y="2955065"/>
                  <a:ext cx="484213" cy="510129"/>
                </a:xfrm>
                <a:prstGeom prst="rect">
                  <a:avLst/>
                </a:prstGeom>
              </p:spPr>
            </p:pic>
          </p:grpSp>
        </p:grpSp>
        <p:pic>
          <p:nvPicPr>
            <p:cNvPr id="23" name="Object 22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275037" y="2200856"/>
              <a:ext cx="12286072" cy="2354300"/>
            </a:xfrm>
            <a:prstGeom prst="rect">
              <a:avLst/>
            </a:prstGeom>
          </p:spPr>
        </p:pic>
        <p:pic>
          <p:nvPicPr>
            <p:cNvPr id="24" name="Object 23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813463" y="2507429"/>
              <a:ext cx="16133565" cy="5603784"/>
            </a:xfrm>
            <a:prstGeom prst="rect">
              <a:avLst/>
            </a:prstGeom>
          </p:spPr>
        </p:pic>
      </p:grpSp>
      <p:sp>
        <p:nvSpPr>
          <p:cNvPr id="2" name="TextBox 1"/>
          <p:cNvSpPr txBox="1"/>
          <p:nvPr/>
        </p:nvSpPr>
        <p:spPr>
          <a:xfrm rot="19568762">
            <a:off x="3193982" y="3175584"/>
            <a:ext cx="1193152" cy="646331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ko-KR" b="1" dirty="0">
                <a:solidFill>
                  <a:schemeClr val="bg1"/>
                </a:solidFill>
              </a:rPr>
              <a:t>IMPOR</a:t>
            </a:r>
          </a:p>
          <a:p>
            <a:r>
              <a:rPr lang="en-US" altLang="ko-KR" b="1" dirty="0">
                <a:solidFill>
                  <a:schemeClr val="bg1"/>
                </a:solidFill>
              </a:rPr>
              <a:t>TANTE</a:t>
            </a:r>
            <a:endParaRPr lang="ko-KR" altLang="en-US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183545" y="2778519"/>
            <a:ext cx="8936443" cy="86177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ko-KR" sz="2500" b="1" dirty="0" err="1">
                <a:solidFill>
                  <a:schemeClr val="tx2">
                    <a:lumMod val="75000"/>
                  </a:schemeClr>
                </a:solidFill>
                <a:latin typeface="HY엽서M" panose="02030600000101010101" pitchFamily="18" charset="-127"/>
                <a:ea typeface="HY엽서M" panose="02030600000101010101" pitchFamily="18" charset="-127"/>
              </a:rPr>
              <a:t>Protektahan</a:t>
            </a:r>
            <a:r>
              <a:rPr lang="en-US" altLang="ko-KR" sz="2500" b="1" dirty="0">
                <a:solidFill>
                  <a:schemeClr val="tx2">
                    <a:lumMod val="75000"/>
                  </a:schemeClr>
                </a:solidFill>
                <a:latin typeface="HY엽서M" panose="02030600000101010101" pitchFamily="18" charset="-127"/>
                <a:ea typeface="HY엽서M" panose="02030600000101010101" pitchFamily="18" charset="-127"/>
              </a:rPr>
              <a:t> </a:t>
            </a:r>
            <a:r>
              <a:rPr lang="en-US" altLang="ko-KR" sz="2500" b="1" dirty="0" err="1">
                <a:solidFill>
                  <a:schemeClr val="tx2">
                    <a:lumMod val="75000"/>
                  </a:schemeClr>
                </a:solidFill>
                <a:latin typeface="HY엽서M" panose="02030600000101010101" pitchFamily="18" charset="-127"/>
                <a:ea typeface="HY엽서M" panose="02030600000101010101" pitchFamily="18" charset="-127"/>
              </a:rPr>
              <a:t>mo</a:t>
            </a:r>
            <a:r>
              <a:rPr lang="en-US" altLang="ko-KR" sz="2500" b="1" dirty="0">
                <a:solidFill>
                  <a:schemeClr val="tx2">
                    <a:lumMod val="75000"/>
                  </a:schemeClr>
                </a:solidFill>
                <a:latin typeface="HY엽서M" panose="02030600000101010101" pitchFamily="18" charset="-127"/>
                <a:ea typeface="HY엽서M" panose="02030600000101010101" pitchFamily="18" charset="-127"/>
              </a:rPr>
              <a:t> </a:t>
            </a:r>
            <a:r>
              <a:rPr lang="en-US" altLang="ko-KR" sz="2500" b="1" dirty="0" err="1">
                <a:solidFill>
                  <a:schemeClr val="tx2">
                    <a:lumMod val="75000"/>
                  </a:schemeClr>
                </a:solidFill>
                <a:latin typeface="HY엽서M" panose="02030600000101010101" pitchFamily="18" charset="-127"/>
                <a:ea typeface="HY엽서M" panose="02030600000101010101" pitchFamily="18" charset="-127"/>
              </a:rPr>
              <a:t>ang</a:t>
            </a:r>
            <a:r>
              <a:rPr lang="en-US" altLang="ko-KR" sz="2500" b="1" dirty="0">
                <a:solidFill>
                  <a:schemeClr val="tx2">
                    <a:lumMod val="75000"/>
                  </a:schemeClr>
                </a:solidFill>
                <a:latin typeface="HY엽서M" panose="02030600000101010101" pitchFamily="18" charset="-127"/>
                <a:ea typeface="HY엽서M" panose="02030600000101010101" pitchFamily="18" charset="-127"/>
              </a:rPr>
              <a:t> </a:t>
            </a:r>
            <a:r>
              <a:rPr lang="en-US" altLang="ko-KR" sz="2500" b="1" dirty="0" err="1">
                <a:solidFill>
                  <a:schemeClr val="tx2">
                    <a:lumMod val="75000"/>
                  </a:schemeClr>
                </a:solidFill>
                <a:latin typeface="HY엽서M" panose="02030600000101010101" pitchFamily="18" charset="-127"/>
                <a:ea typeface="HY엽서M" panose="02030600000101010101" pitchFamily="18" charset="-127"/>
              </a:rPr>
              <a:t>iyong</a:t>
            </a:r>
            <a:r>
              <a:rPr lang="en-US" altLang="ko-KR" sz="2500" b="1" dirty="0">
                <a:solidFill>
                  <a:schemeClr val="tx2">
                    <a:lumMod val="75000"/>
                  </a:schemeClr>
                </a:solidFill>
                <a:latin typeface="HY엽서M" panose="02030600000101010101" pitchFamily="18" charset="-127"/>
                <a:ea typeface="HY엽서M" panose="02030600000101010101" pitchFamily="18" charset="-127"/>
              </a:rPr>
              <a:t> </a:t>
            </a:r>
            <a:r>
              <a:rPr lang="en-US" altLang="ko-KR" sz="2500" b="1" dirty="0" err="1">
                <a:solidFill>
                  <a:schemeClr val="tx2">
                    <a:lumMod val="75000"/>
                  </a:schemeClr>
                </a:solidFill>
                <a:latin typeface="HY엽서M" panose="02030600000101010101" pitchFamily="18" charset="-127"/>
                <a:ea typeface="HY엽서M" panose="02030600000101010101" pitchFamily="18" charset="-127"/>
              </a:rPr>
              <a:t>sarili</a:t>
            </a:r>
            <a:r>
              <a:rPr lang="en-US" altLang="ko-KR" sz="2500" b="1" dirty="0">
                <a:solidFill>
                  <a:schemeClr val="tx2">
                    <a:lumMod val="75000"/>
                  </a:schemeClr>
                </a:solidFill>
                <a:latin typeface="HY엽서M" panose="02030600000101010101" pitchFamily="18" charset="-127"/>
                <a:ea typeface="HY엽서M" panose="02030600000101010101" pitchFamily="18" charset="-127"/>
              </a:rPr>
              <a:t> ,</a:t>
            </a:r>
            <a:r>
              <a:rPr lang="en-US" altLang="ko-KR" sz="2500" b="1" dirty="0" err="1">
                <a:solidFill>
                  <a:schemeClr val="tx2">
                    <a:lumMod val="75000"/>
                  </a:schemeClr>
                </a:solidFill>
                <a:latin typeface="HY엽서M" panose="02030600000101010101" pitchFamily="18" charset="-127"/>
                <a:ea typeface="HY엽서M" panose="02030600000101010101" pitchFamily="18" charset="-127"/>
              </a:rPr>
              <a:t>Ako</a:t>
            </a:r>
            <a:r>
              <a:rPr lang="en-US" altLang="ko-KR" sz="2500" b="1" dirty="0">
                <a:solidFill>
                  <a:schemeClr val="tx2">
                    <a:lumMod val="75000"/>
                  </a:schemeClr>
                </a:solidFill>
                <a:latin typeface="HY엽서M" panose="02030600000101010101" pitchFamily="18" charset="-127"/>
                <a:ea typeface="HY엽서M" panose="02030600000101010101" pitchFamily="18" charset="-127"/>
              </a:rPr>
              <a:t> at </a:t>
            </a:r>
            <a:r>
              <a:rPr lang="en-US" altLang="ko-KR" sz="2500" b="1" dirty="0" err="1">
                <a:solidFill>
                  <a:schemeClr val="tx2">
                    <a:lumMod val="75000"/>
                  </a:schemeClr>
                </a:solidFill>
                <a:latin typeface="HY엽서M" panose="02030600000101010101" pitchFamily="18" charset="-127"/>
                <a:ea typeface="HY엽서M" panose="02030600000101010101" pitchFamily="18" charset="-127"/>
              </a:rPr>
              <a:t>Ang</a:t>
            </a:r>
            <a:r>
              <a:rPr lang="en-US" altLang="ko-KR" sz="2500" b="1" dirty="0">
                <a:solidFill>
                  <a:schemeClr val="tx2">
                    <a:lumMod val="75000"/>
                  </a:schemeClr>
                </a:solidFill>
                <a:latin typeface="HY엽서M" panose="02030600000101010101" pitchFamily="18" charset="-127"/>
                <a:ea typeface="HY엽서M" panose="02030600000101010101" pitchFamily="18" charset="-127"/>
              </a:rPr>
              <a:t> </a:t>
            </a:r>
            <a:r>
              <a:rPr lang="en-US" altLang="ko-KR" sz="2500" b="1" dirty="0" err="1">
                <a:solidFill>
                  <a:schemeClr val="tx2">
                    <a:lumMod val="75000"/>
                  </a:schemeClr>
                </a:solidFill>
                <a:latin typeface="HY엽서M" panose="02030600000101010101" pitchFamily="18" charset="-127"/>
                <a:ea typeface="HY엽서M" panose="02030600000101010101" pitchFamily="18" charset="-127"/>
              </a:rPr>
              <a:t>ating</a:t>
            </a:r>
            <a:r>
              <a:rPr lang="en-US" altLang="ko-KR" sz="2500" b="1" dirty="0">
                <a:solidFill>
                  <a:schemeClr val="tx2">
                    <a:lumMod val="75000"/>
                  </a:schemeClr>
                </a:solidFill>
                <a:latin typeface="HY엽서M" panose="02030600000101010101" pitchFamily="18" charset="-127"/>
                <a:ea typeface="HY엽서M" panose="02030600000101010101" pitchFamily="18" charset="-127"/>
              </a:rPr>
              <a:t> </a:t>
            </a:r>
            <a:r>
              <a:rPr lang="en-US" altLang="ko-KR" sz="2500" b="1" dirty="0" err="1">
                <a:solidFill>
                  <a:schemeClr val="tx2">
                    <a:lumMod val="75000"/>
                  </a:schemeClr>
                </a:solidFill>
                <a:latin typeface="HY엽서M" panose="02030600000101010101" pitchFamily="18" charset="-127"/>
                <a:ea typeface="HY엽서M" panose="02030600000101010101" pitchFamily="18" charset="-127"/>
              </a:rPr>
              <a:t>Pamilya</a:t>
            </a:r>
            <a:endParaRPr lang="ko-KR" altLang="en-US" sz="2500" b="1" dirty="0">
              <a:solidFill>
                <a:schemeClr val="tx2">
                  <a:lumMod val="75000"/>
                </a:schemeClr>
              </a:solidFill>
              <a:latin typeface="HY엽서M" panose="02030600000101010101" pitchFamily="18" charset="-127"/>
              <a:ea typeface="HY엽서M" panose="02030600000101010101" pitchFamily="18" charset="-127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4191000" y="3837747"/>
            <a:ext cx="12970650" cy="1938992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ko-KR" sz="6000" b="1" dirty="0" err="1">
                <a:ln w="13462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Panuntunan</a:t>
            </a:r>
            <a:r>
              <a:rPr lang="en-US" altLang="ko-KR" sz="6000" b="1" dirty="0">
                <a:ln w="13462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Sa </a:t>
            </a:r>
            <a:r>
              <a:rPr lang="en-US" altLang="ko-KR" sz="6000" b="1" dirty="0" err="1">
                <a:ln w="13462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Pag</a:t>
            </a:r>
            <a:r>
              <a:rPr lang="en-US" altLang="ko-KR" sz="6000" b="1" dirty="0">
                <a:ln w="13462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altLang="ko-KR" sz="6000" b="1" dirty="0" err="1">
                <a:ln w="13462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iwas</a:t>
            </a:r>
            <a:r>
              <a:rPr lang="en-US" altLang="ko-KR" sz="6000" b="1" dirty="0">
                <a:ln w="13462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altLang="ko-KR" sz="6000" b="1" dirty="0" err="1">
                <a:ln w="13462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sa</a:t>
            </a:r>
            <a:r>
              <a:rPr lang="en-US" altLang="ko-KR" sz="6000" b="1" dirty="0">
                <a:ln w="13462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altLang="ko-KR" sz="6000" b="1" dirty="0" err="1">
                <a:ln w="13462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Nakakahawang</a:t>
            </a:r>
            <a:r>
              <a:rPr lang="en-US" altLang="ko-KR" sz="6000" b="1" dirty="0">
                <a:ln w="13462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altLang="ko-KR" sz="6000" b="1" dirty="0" err="1">
                <a:ln w="13462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Sakit</a:t>
            </a:r>
            <a:endParaRPr lang="en-US" altLang="ko-KR" sz="6000" b="1" cap="none" spc="0" dirty="0">
              <a:ln w="13462">
                <a:solidFill>
                  <a:schemeClr val="tx2">
                    <a:lumMod val="50000"/>
                  </a:schemeClr>
                </a:solidFill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694272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" name="그룹 1018"/>
          <p:cNvGrpSpPr/>
          <p:nvPr/>
        </p:nvGrpSpPr>
        <p:grpSpPr>
          <a:xfrm>
            <a:off x="-204581" y="646495"/>
            <a:ext cx="18947457" cy="9831005"/>
            <a:chOff x="-356981" y="-436295"/>
            <a:chExt cx="18947457" cy="1085982"/>
          </a:xfrm>
        </p:grpSpPr>
        <p:pic>
          <p:nvPicPr>
            <p:cNvPr id="87" name="Object 65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356981" y="-436295"/>
              <a:ext cx="18947457" cy="1085982"/>
            </a:xfrm>
            <a:prstGeom prst="rect">
              <a:avLst/>
            </a:prstGeom>
          </p:spPr>
        </p:pic>
      </p:grpSp>
      <p:grpSp>
        <p:nvGrpSpPr>
          <p:cNvPr id="1001" name="그룹 1001"/>
          <p:cNvGrpSpPr/>
          <p:nvPr/>
        </p:nvGrpSpPr>
        <p:grpSpPr>
          <a:xfrm>
            <a:off x="-386426" y="5705781"/>
            <a:ext cx="19124136" cy="3741838"/>
            <a:chOff x="-716886" y="5705781"/>
            <a:chExt cx="19124136" cy="3741838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-716886" y="5705781"/>
              <a:ext cx="19124136" cy="3741838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-697991" y="5718904"/>
            <a:ext cx="19629475" cy="21429"/>
            <a:chOff x="-1105665" y="5705781"/>
            <a:chExt cx="19629475" cy="21429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-1105665" y="5705781"/>
              <a:ext cx="19629475" cy="21429"/>
            </a:xfrm>
            <a:prstGeom prst="rect">
              <a:avLst/>
            </a:prstGeom>
          </p:spPr>
        </p:pic>
      </p:grpSp>
      <p:pic>
        <p:nvPicPr>
          <p:cNvPr id="10" name="Object 9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894216" y="1005387"/>
            <a:ext cx="12868956" cy="2188575"/>
          </a:xfrm>
          <a:prstGeom prst="rect">
            <a:avLst/>
          </a:prstGeom>
        </p:spPr>
      </p:pic>
      <p:grpSp>
        <p:nvGrpSpPr>
          <p:cNvPr id="1004" name="그룹 1004"/>
          <p:cNvGrpSpPr/>
          <p:nvPr/>
        </p:nvGrpSpPr>
        <p:grpSpPr>
          <a:xfrm>
            <a:off x="9732508" y="843785"/>
            <a:ext cx="9906000" cy="1213059"/>
            <a:chOff x="9778163" y="843785"/>
            <a:chExt cx="9090377" cy="1213059"/>
          </a:xfrm>
        </p:grpSpPr>
        <p:pic>
          <p:nvPicPr>
            <p:cNvPr id="14" name="Object 13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778163" y="843785"/>
              <a:ext cx="9090377" cy="1213059"/>
            </a:xfrm>
            <a:prstGeom prst="rect">
              <a:avLst/>
            </a:prstGeom>
          </p:spPr>
        </p:pic>
        <p:pic>
          <p:nvPicPr>
            <p:cNvPr id="15" name="Object 14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994360" y="1083342"/>
              <a:ext cx="4516052" cy="606530"/>
            </a:xfrm>
            <a:prstGeom prst="rect">
              <a:avLst/>
            </a:prstGeom>
          </p:spPr>
        </p:pic>
      </p:grpSp>
      <p:grpSp>
        <p:nvGrpSpPr>
          <p:cNvPr id="1005" name="그룹 1005"/>
          <p:cNvGrpSpPr/>
          <p:nvPr/>
        </p:nvGrpSpPr>
        <p:grpSpPr>
          <a:xfrm>
            <a:off x="9840859" y="6406744"/>
            <a:ext cx="2220309" cy="2805887"/>
            <a:chOff x="9840857" y="6406742"/>
            <a:chExt cx="2220309" cy="2805887"/>
          </a:xfrm>
        </p:grpSpPr>
        <p:grpSp>
          <p:nvGrpSpPr>
            <p:cNvPr id="1006" name="그룹 1006"/>
            <p:cNvGrpSpPr/>
            <p:nvPr/>
          </p:nvGrpSpPr>
          <p:grpSpPr>
            <a:xfrm>
              <a:off x="9840857" y="6406742"/>
              <a:ext cx="2220309" cy="2216409"/>
              <a:chOff x="9840857" y="6406742"/>
              <a:chExt cx="2220309" cy="2216409"/>
            </a:xfrm>
          </p:grpSpPr>
          <p:pic>
            <p:nvPicPr>
              <p:cNvPr id="23" name="Object 22"/>
              <p:cNvPicPr>
                <a:picLocks noChangeAspect="1"/>
              </p:cNvPicPr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9840857" y="6406742"/>
                <a:ext cx="2220309" cy="2216409"/>
              </a:xfrm>
              <a:prstGeom prst="rect">
                <a:avLst/>
              </a:prstGeom>
            </p:spPr>
          </p:pic>
        </p:grpSp>
        <p:grpSp>
          <p:nvGrpSpPr>
            <p:cNvPr id="1007" name="그룹 1007"/>
            <p:cNvGrpSpPr/>
            <p:nvPr/>
          </p:nvGrpSpPr>
          <p:grpSpPr>
            <a:xfrm>
              <a:off x="10759935" y="8423150"/>
              <a:ext cx="382154" cy="382154"/>
              <a:chOff x="10759935" y="8423150"/>
              <a:chExt cx="382154" cy="382154"/>
            </a:xfrm>
          </p:grpSpPr>
          <p:grpSp>
            <p:nvGrpSpPr>
              <p:cNvPr id="1008" name="그룹 1008"/>
              <p:cNvGrpSpPr/>
              <p:nvPr/>
            </p:nvGrpSpPr>
            <p:grpSpPr>
              <a:xfrm>
                <a:off x="10759935" y="8423150"/>
                <a:ext cx="382154" cy="382154"/>
                <a:chOff x="10759935" y="8423150"/>
                <a:chExt cx="382154" cy="382154"/>
              </a:xfrm>
            </p:grpSpPr>
            <p:pic>
              <p:nvPicPr>
                <p:cNvPr id="27" name="Object 26"/>
                <p:cNvPicPr>
                  <a:picLocks noChangeAspect="1"/>
                </p:cNvPicPr>
                <p:nvPr/>
              </p:nvPicPr>
              <p:blipFill>
                <a:blip r:embed="rId9" cstate="print"/>
                <a:stretch>
                  <a:fillRect/>
                </a:stretch>
              </p:blipFill>
              <p:spPr>
                <a:xfrm>
                  <a:off x="10759935" y="8423150"/>
                  <a:ext cx="382154" cy="382154"/>
                </a:xfrm>
                <a:prstGeom prst="rect">
                  <a:avLst/>
                </a:prstGeom>
              </p:spPr>
            </p:pic>
          </p:grpSp>
          <p:pic>
            <p:nvPicPr>
              <p:cNvPr id="29" name="Object 28"/>
              <p:cNvPicPr>
                <a:picLocks noChangeAspect="1"/>
              </p:cNvPicPr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10697026" y="8408530"/>
                <a:ext cx="557820" cy="465696"/>
              </a:xfrm>
              <a:prstGeom prst="rect">
                <a:avLst/>
              </a:prstGeom>
            </p:spPr>
          </p:pic>
        </p:grpSp>
        <p:pic>
          <p:nvPicPr>
            <p:cNvPr id="31" name="Object 30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0018659" y="8759535"/>
              <a:ext cx="1973344" cy="666830"/>
            </a:xfrm>
            <a:prstGeom prst="rect">
              <a:avLst/>
            </a:prstGeom>
          </p:spPr>
        </p:pic>
      </p:grpSp>
      <p:grpSp>
        <p:nvGrpSpPr>
          <p:cNvPr id="1009" name="그룹 1009"/>
          <p:cNvGrpSpPr/>
          <p:nvPr/>
        </p:nvGrpSpPr>
        <p:grpSpPr>
          <a:xfrm>
            <a:off x="12560591" y="6406744"/>
            <a:ext cx="2220309" cy="2805887"/>
            <a:chOff x="12560589" y="6406742"/>
            <a:chExt cx="2220309" cy="2805887"/>
          </a:xfrm>
        </p:grpSpPr>
        <p:grpSp>
          <p:nvGrpSpPr>
            <p:cNvPr id="1010" name="그룹 1010"/>
            <p:cNvGrpSpPr/>
            <p:nvPr/>
          </p:nvGrpSpPr>
          <p:grpSpPr>
            <a:xfrm>
              <a:off x="12560589" y="6406742"/>
              <a:ext cx="2220309" cy="2216409"/>
              <a:chOff x="12560589" y="6406742"/>
              <a:chExt cx="2220309" cy="2216409"/>
            </a:xfrm>
          </p:grpSpPr>
          <p:pic>
            <p:nvPicPr>
              <p:cNvPr id="35" name="Object 34"/>
              <p:cNvPicPr>
                <a:picLocks noChangeAspect="1"/>
              </p:cNvPicPr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12560589" y="6406742"/>
                <a:ext cx="2220309" cy="2216409"/>
              </a:xfrm>
              <a:prstGeom prst="rect">
                <a:avLst/>
              </a:prstGeom>
            </p:spPr>
          </p:pic>
        </p:grpSp>
        <p:grpSp>
          <p:nvGrpSpPr>
            <p:cNvPr id="1011" name="그룹 1011"/>
            <p:cNvGrpSpPr/>
            <p:nvPr/>
          </p:nvGrpSpPr>
          <p:grpSpPr>
            <a:xfrm>
              <a:off x="13499845" y="8423150"/>
              <a:ext cx="382154" cy="382154"/>
              <a:chOff x="13499845" y="8423150"/>
              <a:chExt cx="382154" cy="382154"/>
            </a:xfrm>
          </p:grpSpPr>
          <p:grpSp>
            <p:nvGrpSpPr>
              <p:cNvPr id="1012" name="그룹 1012"/>
              <p:cNvGrpSpPr/>
              <p:nvPr/>
            </p:nvGrpSpPr>
            <p:grpSpPr>
              <a:xfrm>
                <a:off x="13499845" y="8423150"/>
                <a:ext cx="382154" cy="382154"/>
                <a:chOff x="13499845" y="8423150"/>
                <a:chExt cx="382154" cy="382154"/>
              </a:xfrm>
            </p:grpSpPr>
            <p:pic>
              <p:nvPicPr>
                <p:cNvPr id="39" name="Object 38"/>
                <p:cNvPicPr>
                  <a:picLocks noChangeAspect="1"/>
                </p:cNvPicPr>
                <p:nvPr/>
              </p:nvPicPr>
              <p:blipFill>
                <a:blip r:embed="rId9" cstate="print"/>
                <a:stretch>
                  <a:fillRect/>
                </a:stretch>
              </p:blipFill>
              <p:spPr>
                <a:xfrm>
                  <a:off x="13499845" y="8423150"/>
                  <a:ext cx="382154" cy="382154"/>
                </a:xfrm>
                <a:prstGeom prst="rect">
                  <a:avLst/>
                </a:prstGeom>
              </p:spPr>
            </p:pic>
          </p:grpSp>
          <p:pic>
            <p:nvPicPr>
              <p:cNvPr id="41" name="Object 40"/>
              <p:cNvPicPr>
                <a:picLocks noChangeAspect="1"/>
              </p:cNvPicPr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13448834" y="8408526"/>
                <a:ext cx="555905" cy="465696"/>
              </a:xfrm>
              <a:prstGeom prst="rect">
                <a:avLst/>
              </a:prstGeom>
            </p:spPr>
          </p:pic>
        </p:grpSp>
        <p:pic>
          <p:nvPicPr>
            <p:cNvPr id="43" name="Object 42"/>
            <p:cNvPicPr>
              <a:picLocks noChangeAspect="1"/>
            </p:cNvPicPr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2681993" y="8786802"/>
              <a:ext cx="2050106" cy="642954"/>
            </a:xfrm>
            <a:prstGeom prst="rect">
              <a:avLst/>
            </a:prstGeom>
          </p:spPr>
        </p:pic>
      </p:grpSp>
      <p:grpSp>
        <p:nvGrpSpPr>
          <p:cNvPr id="1013" name="그룹 1013"/>
          <p:cNvGrpSpPr/>
          <p:nvPr/>
        </p:nvGrpSpPr>
        <p:grpSpPr>
          <a:xfrm>
            <a:off x="15280321" y="6406742"/>
            <a:ext cx="2220309" cy="2805887"/>
            <a:chOff x="15280321" y="6406742"/>
            <a:chExt cx="2220309" cy="2805887"/>
          </a:xfrm>
        </p:grpSpPr>
        <p:grpSp>
          <p:nvGrpSpPr>
            <p:cNvPr id="1014" name="그룹 1014"/>
            <p:cNvGrpSpPr/>
            <p:nvPr/>
          </p:nvGrpSpPr>
          <p:grpSpPr>
            <a:xfrm>
              <a:off x="15280321" y="6406742"/>
              <a:ext cx="2220309" cy="2216409"/>
              <a:chOff x="15280321" y="6406742"/>
              <a:chExt cx="2220309" cy="2216409"/>
            </a:xfrm>
          </p:grpSpPr>
          <p:pic>
            <p:nvPicPr>
              <p:cNvPr id="47" name="Object 46"/>
              <p:cNvPicPr>
                <a:picLocks noChangeAspect="1"/>
              </p:cNvPicPr>
              <p:nvPr/>
            </p:nvPicPr>
            <p:blipFill>
              <a:blip r:embed="rId15" cstate="print"/>
              <a:stretch>
                <a:fillRect/>
              </a:stretch>
            </p:blipFill>
            <p:spPr>
              <a:xfrm>
                <a:off x="15280321" y="6406742"/>
                <a:ext cx="2220309" cy="2216409"/>
              </a:xfrm>
              <a:prstGeom prst="rect">
                <a:avLst/>
              </a:prstGeom>
            </p:spPr>
          </p:pic>
        </p:grpSp>
        <p:grpSp>
          <p:nvGrpSpPr>
            <p:cNvPr id="1015" name="그룹 1015"/>
            <p:cNvGrpSpPr/>
            <p:nvPr/>
          </p:nvGrpSpPr>
          <p:grpSpPr>
            <a:xfrm>
              <a:off x="16199399" y="8423150"/>
              <a:ext cx="382154" cy="382154"/>
              <a:chOff x="16199399" y="8423150"/>
              <a:chExt cx="382154" cy="382154"/>
            </a:xfrm>
          </p:grpSpPr>
          <p:grpSp>
            <p:nvGrpSpPr>
              <p:cNvPr id="1016" name="그룹 1016"/>
              <p:cNvGrpSpPr/>
              <p:nvPr/>
            </p:nvGrpSpPr>
            <p:grpSpPr>
              <a:xfrm>
                <a:off x="16199399" y="8423150"/>
                <a:ext cx="382154" cy="382154"/>
                <a:chOff x="16199399" y="8423150"/>
                <a:chExt cx="382154" cy="382154"/>
              </a:xfrm>
            </p:grpSpPr>
            <p:pic>
              <p:nvPicPr>
                <p:cNvPr id="51" name="Object 50"/>
                <p:cNvPicPr>
                  <a:picLocks noChangeAspect="1"/>
                </p:cNvPicPr>
                <p:nvPr/>
              </p:nvPicPr>
              <p:blipFill>
                <a:blip r:embed="rId9" cstate="print"/>
                <a:stretch>
                  <a:fillRect/>
                </a:stretch>
              </p:blipFill>
              <p:spPr>
                <a:xfrm>
                  <a:off x="16199399" y="8423150"/>
                  <a:ext cx="382154" cy="382154"/>
                </a:xfrm>
                <a:prstGeom prst="rect">
                  <a:avLst/>
                </a:prstGeom>
              </p:spPr>
            </p:pic>
          </p:grpSp>
          <p:pic>
            <p:nvPicPr>
              <p:cNvPr id="53" name="Object 52"/>
              <p:cNvPicPr>
                <a:picLocks noChangeAspect="1"/>
              </p:cNvPicPr>
              <p:nvPr/>
            </p:nvPicPr>
            <p:blipFill>
              <a:blip r:embed="rId16" cstate="print"/>
              <a:stretch>
                <a:fillRect/>
              </a:stretch>
            </p:blipFill>
            <p:spPr>
              <a:xfrm>
                <a:off x="16150802" y="8408526"/>
                <a:ext cx="553762" cy="465696"/>
              </a:xfrm>
              <a:prstGeom prst="rect">
                <a:avLst/>
              </a:prstGeom>
            </p:spPr>
          </p:pic>
        </p:grpSp>
        <p:pic>
          <p:nvPicPr>
            <p:cNvPr id="55" name="Object 54"/>
            <p:cNvPicPr>
              <a:picLocks noChangeAspect="1"/>
            </p:cNvPicPr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5135774" y="8759535"/>
              <a:ext cx="2314820" cy="666830"/>
            </a:xfrm>
            <a:prstGeom prst="rect">
              <a:avLst/>
            </a:prstGeom>
          </p:spPr>
        </p:pic>
      </p:grpSp>
      <p:grpSp>
        <p:nvGrpSpPr>
          <p:cNvPr id="1017" name="그룹 1017"/>
          <p:cNvGrpSpPr/>
          <p:nvPr/>
        </p:nvGrpSpPr>
        <p:grpSpPr>
          <a:xfrm>
            <a:off x="881221" y="3792857"/>
            <a:ext cx="8261636" cy="5649890"/>
            <a:chOff x="881221" y="3792857"/>
            <a:chExt cx="8261636" cy="5649890"/>
          </a:xfrm>
        </p:grpSpPr>
        <p:pic>
          <p:nvPicPr>
            <p:cNvPr id="58" name="Object 57"/>
            <p:cNvPicPr>
              <a:picLocks noChangeAspect="1"/>
            </p:cNvPicPr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881221" y="3792857"/>
              <a:ext cx="8261636" cy="5649890"/>
            </a:xfrm>
            <a:prstGeom prst="rect">
              <a:avLst/>
            </a:prstGeom>
          </p:spPr>
        </p:pic>
      </p:grpSp>
      <p:grpSp>
        <p:nvGrpSpPr>
          <p:cNvPr id="1018" name="그룹 1018"/>
          <p:cNvGrpSpPr/>
          <p:nvPr/>
        </p:nvGrpSpPr>
        <p:grpSpPr>
          <a:xfrm>
            <a:off x="-583552" y="9442747"/>
            <a:ext cx="19452819" cy="21429"/>
            <a:chOff x="-583552" y="9442747"/>
            <a:chExt cx="19452819" cy="21429"/>
          </a:xfrm>
        </p:grpSpPr>
        <p:pic>
          <p:nvPicPr>
            <p:cNvPr id="61" name="Object 60"/>
            <p:cNvPicPr>
              <a:picLocks noChangeAspect="1"/>
            </p:cNvPicPr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-583552" y="9442747"/>
              <a:ext cx="19452819" cy="21429"/>
            </a:xfrm>
            <a:prstGeom prst="rect">
              <a:avLst/>
            </a:prstGeom>
          </p:spPr>
        </p:pic>
      </p:grpSp>
      <p:grpSp>
        <p:nvGrpSpPr>
          <p:cNvPr id="1019" name="그룹 1019"/>
          <p:cNvGrpSpPr/>
          <p:nvPr/>
        </p:nvGrpSpPr>
        <p:grpSpPr>
          <a:xfrm>
            <a:off x="-461563" y="3771431"/>
            <a:ext cx="19452819" cy="21429"/>
            <a:chOff x="-461563" y="3771429"/>
            <a:chExt cx="19452819" cy="21429"/>
          </a:xfrm>
        </p:grpSpPr>
        <p:pic>
          <p:nvPicPr>
            <p:cNvPr id="64" name="Object 63"/>
            <p:cNvPicPr>
              <a:picLocks noChangeAspect="1"/>
            </p:cNvPicPr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-461563" y="3771429"/>
              <a:ext cx="19452819" cy="21429"/>
            </a:xfrm>
            <a:prstGeom prst="rect">
              <a:avLst/>
            </a:prstGeom>
          </p:spPr>
        </p:pic>
      </p:grpSp>
      <p:grpSp>
        <p:nvGrpSpPr>
          <p:cNvPr id="1020" name="그룹 1020"/>
          <p:cNvGrpSpPr/>
          <p:nvPr/>
        </p:nvGrpSpPr>
        <p:grpSpPr>
          <a:xfrm>
            <a:off x="6295591" y="6617754"/>
            <a:ext cx="5677869" cy="21429"/>
            <a:chOff x="6295589" y="6617752"/>
            <a:chExt cx="5677869" cy="21429"/>
          </a:xfrm>
        </p:grpSpPr>
        <p:pic>
          <p:nvPicPr>
            <p:cNvPr id="67" name="Object 66"/>
            <p:cNvPicPr>
              <a:picLocks noChangeAspect="1"/>
            </p:cNvPicPr>
            <p:nvPr/>
          </p:nvPicPr>
          <p:blipFill>
            <a:blip r:embed="rId20" cstate="print"/>
            <a:stretch>
              <a:fillRect/>
            </a:stretch>
          </p:blipFill>
          <p:spPr>
            <a:xfrm rot="5400000">
              <a:off x="6295589" y="6617752"/>
              <a:ext cx="5677869" cy="21429"/>
            </a:xfrm>
            <a:prstGeom prst="rect">
              <a:avLst/>
            </a:prstGeom>
          </p:spPr>
        </p:pic>
      </p:grpSp>
      <p:grpSp>
        <p:nvGrpSpPr>
          <p:cNvPr id="1021" name="그룹 1021"/>
          <p:cNvGrpSpPr/>
          <p:nvPr/>
        </p:nvGrpSpPr>
        <p:grpSpPr>
          <a:xfrm>
            <a:off x="-1956523" y="6617752"/>
            <a:ext cx="5677869" cy="21429"/>
            <a:chOff x="-1956523" y="6617752"/>
            <a:chExt cx="5677869" cy="21429"/>
          </a:xfrm>
        </p:grpSpPr>
        <p:pic>
          <p:nvPicPr>
            <p:cNvPr id="70" name="Object 69"/>
            <p:cNvPicPr>
              <a:picLocks noChangeAspect="1"/>
            </p:cNvPicPr>
            <p:nvPr/>
          </p:nvPicPr>
          <p:blipFill>
            <a:blip r:embed="rId20" cstate="print"/>
            <a:stretch>
              <a:fillRect/>
            </a:stretch>
          </p:blipFill>
          <p:spPr>
            <a:xfrm rot="5400000">
              <a:off x="-1956523" y="6617752"/>
              <a:ext cx="5677869" cy="21429"/>
            </a:xfrm>
            <a:prstGeom prst="rect">
              <a:avLst/>
            </a:prstGeom>
          </p:spPr>
        </p:pic>
      </p:grpSp>
      <p:pic>
        <p:nvPicPr>
          <p:cNvPr id="72" name="Object 71"/>
          <p:cNvPicPr>
            <a:picLocks noChangeAspect="1"/>
          </p:cNvPicPr>
          <p:nvPr/>
        </p:nvPicPr>
        <p:blipFill>
          <a:blip r:embed="rId21" cstate="print"/>
          <a:stretch>
            <a:fillRect/>
          </a:stretch>
        </p:blipFill>
        <p:spPr>
          <a:xfrm>
            <a:off x="9744222" y="5819239"/>
            <a:ext cx="2352749" cy="693368"/>
          </a:xfrm>
          <a:prstGeom prst="rect">
            <a:avLst/>
          </a:prstGeom>
        </p:spPr>
      </p:pic>
      <p:pic>
        <p:nvPicPr>
          <p:cNvPr id="73" name="Object 72"/>
          <p:cNvPicPr>
            <a:picLocks noChangeAspect="1"/>
          </p:cNvPicPr>
          <p:nvPr/>
        </p:nvPicPr>
        <p:blipFill>
          <a:blip r:embed="rId22" cstate="print"/>
          <a:stretch>
            <a:fillRect/>
          </a:stretch>
        </p:blipFill>
        <p:spPr>
          <a:xfrm>
            <a:off x="12633521" y="118298"/>
            <a:ext cx="6362728" cy="476024"/>
          </a:xfrm>
          <a:prstGeom prst="rect">
            <a:avLst/>
          </a:prstGeom>
        </p:spPr>
      </p:pic>
      <p:pic>
        <p:nvPicPr>
          <p:cNvPr id="74" name="Object 73"/>
          <p:cNvPicPr>
            <a:picLocks noChangeAspect="1"/>
          </p:cNvPicPr>
          <p:nvPr/>
        </p:nvPicPr>
        <p:blipFill>
          <a:blip r:embed="rId23" cstate="print"/>
          <a:stretch>
            <a:fillRect/>
          </a:stretch>
        </p:blipFill>
        <p:spPr>
          <a:xfrm>
            <a:off x="831699" y="166498"/>
            <a:ext cx="1948947" cy="427128"/>
          </a:xfrm>
          <a:prstGeom prst="rect">
            <a:avLst/>
          </a:prstGeom>
        </p:spPr>
      </p:pic>
      <p:grpSp>
        <p:nvGrpSpPr>
          <p:cNvPr id="1022" name="그룹 1022"/>
          <p:cNvGrpSpPr/>
          <p:nvPr/>
        </p:nvGrpSpPr>
        <p:grpSpPr>
          <a:xfrm>
            <a:off x="-461563" y="649687"/>
            <a:ext cx="19452819" cy="21429"/>
            <a:chOff x="-461563" y="649687"/>
            <a:chExt cx="19452819" cy="21429"/>
          </a:xfrm>
        </p:grpSpPr>
        <p:pic>
          <p:nvPicPr>
            <p:cNvPr id="76" name="Object 75"/>
            <p:cNvPicPr>
              <a:picLocks noChangeAspect="1"/>
            </p:cNvPicPr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-461563" y="649687"/>
              <a:ext cx="19452819" cy="21429"/>
            </a:xfrm>
            <a:prstGeom prst="rect">
              <a:avLst/>
            </a:prstGeom>
          </p:spPr>
        </p:pic>
      </p:grpSp>
      <p:pic>
        <p:nvPicPr>
          <p:cNvPr id="78" name="Object 77"/>
          <p:cNvPicPr>
            <a:picLocks noChangeAspect="1"/>
          </p:cNvPicPr>
          <p:nvPr/>
        </p:nvPicPr>
        <p:blipFill>
          <a:blip r:embed="rId25" cstate="print"/>
          <a:stretch>
            <a:fillRect/>
          </a:stretch>
        </p:blipFill>
        <p:spPr>
          <a:xfrm>
            <a:off x="4561099" y="48658"/>
            <a:ext cx="8055948" cy="627576"/>
          </a:xfrm>
          <a:prstGeom prst="rect">
            <a:avLst/>
          </a:prstGeom>
        </p:spPr>
      </p:pic>
      <p:grpSp>
        <p:nvGrpSpPr>
          <p:cNvPr id="1023" name="그룹 1023"/>
          <p:cNvGrpSpPr/>
          <p:nvPr/>
        </p:nvGrpSpPr>
        <p:grpSpPr>
          <a:xfrm>
            <a:off x="-356981" y="-436295"/>
            <a:ext cx="18947457" cy="1085982"/>
            <a:chOff x="-356981" y="-436295"/>
            <a:chExt cx="18947457" cy="1085982"/>
          </a:xfrm>
        </p:grpSpPr>
        <p:pic>
          <p:nvPicPr>
            <p:cNvPr id="80" name="Object 79"/>
            <p:cNvPicPr>
              <a:picLocks noChangeAspect="1"/>
            </p:cNvPicPr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-356981" y="-436295"/>
              <a:ext cx="18947457" cy="1085982"/>
            </a:xfrm>
            <a:prstGeom prst="rect">
              <a:avLst/>
            </a:prstGeom>
          </p:spPr>
        </p:pic>
      </p:grpSp>
      <p:pic>
        <p:nvPicPr>
          <p:cNvPr id="82" name="Object 81"/>
          <p:cNvPicPr>
            <a:picLocks noChangeAspect="1"/>
          </p:cNvPicPr>
          <p:nvPr/>
        </p:nvPicPr>
        <p:blipFill>
          <a:blip r:embed="rId27" cstate="print"/>
          <a:stretch>
            <a:fillRect/>
          </a:stretch>
        </p:blipFill>
        <p:spPr>
          <a:xfrm>
            <a:off x="13020611" y="118298"/>
            <a:ext cx="5604243" cy="504595"/>
          </a:xfrm>
          <a:prstGeom prst="rect">
            <a:avLst/>
          </a:prstGeom>
        </p:spPr>
      </p:pic>
      <p:pic>
        <p:nvPicPr>
          <p:cNvPr id="83" name="Object 82"/>
          <p:cNvPicPr>
            <a:picLocks noChangeAspect="1"/>
          </p:cNvPicPr>
          <p:nvPr/>
        </p:nvPicPr>
        <p:blipFill>
          <a:blip r:embed="rId28" cstate="print"/>
          <a:stretch>
            <a:fillRect/>
          </a:stretch>
        </p:blipFill>
        <p:spPr>
          <a:xfrm>
            <a:off x="822175" y="149994"/>
            <a:ext cx="1853795" cy="443633"/>
          </a:xfrm>
          <a:prstGeom prst="rect">
            <a:avLst/>
          </a:prstGeom>
        </p:spPr>
      </p:pic>
      <p:grpSp>
        <p:nvGrpSpPr>
          <p:cNvPr id="1024" name="그룹 1024"/>
          <p:cNvGrpSpPr/>
          <p:nvPr/>
        </p:nvGrpSpPr>
        <p:grpSpPr>
          <a:xfrm>
            <a:off x="2883379" y="68812"/>
            <a:ext cx="1158428" cy="21429"/>
            <a:chOff x="2883379" y="68812"/>
            <a:chExt cx="1158428" cy="21429"/>
          </a:xfrm>
        </p:grpSpPr>
        <p:pic>
          <p:nvPicPr>
            <p:cNvPr id="85" name="Object 84"/>
            <p:cNvPicPr>
              <a:picLocks noChangeAspect="1"/>
            </p:cNvPicPr>
            <p:nvPr/>
          </p:nvPicPr>
          <p:blipFill>
            <a:blip r:embed="rId29" cstate="print"/>
            <a:stretch>
              <a:fillRect/>
            </a:stretch>
          </p:blipFill>
          <p:spPr>
            <a:xfrm rot="5400000">
              <a:off x="2883379" y="68812"/>
              <a:ext cx="1158428" cy="21429"/>
            </a:xfrm>
            <a:prstGeom prst="rect">
              <a:avLst/>
            </a:prstGeom>
          </p:spPr>
        </p:pic>
      </p:grpSp>
      <p:grpSp>
        <p:nvGrpSpPr>
          <p:cNvPr id="1025" name="그룹 1025"/>
          <p:cNvGrpSpPr/>
          <p:nvPr/>
        </p:nvGrpSpPr>
        <p:grpSpPr>
          <a:xfrm>
            <a:off x="14243908" y="68812"/>
            <a:ext cx="1158428" cy="21429"/>
            <a:chOff x="14243908" y="68812"/>
            <a:chExt cx="1158428" cy="21429"/>
          </a:xfrm>
        </p:grpSpPr>
        <p:pic>
          <p:nvPicPr>
            <p:cNvPr id="88" name="Object 87"/>
            <p:cNvPicPr>
              <a:picLocks noChangeAspect="1"/>
            </p:cNvPicPr>
            <p:nvPr/>
          </p:nvPicPr>
          <p:blipFill>
            <a:blip r:embed="rId29" cstate="print"/>
            <a:stretch>
              <a:fillRect/>
            </a:stretch>
          </p:blipFill>
          <p:spPr>
            <a:xfrm rot="5400000">
              <a:off x="14243908" y="68812"/>
              <a:ext cx="1158428" cy="21429"/>
            </a:xfrm>
            <a:prstGeom prst="rect">
              <a:avLst/>
            </a:prstGeom>
          </p:spPr>
        </p:pic>
      </p:grpSp>
      <p:grpSp>
        <p:nvGrpSpPr>
          <p:cNvPr id="1026" name="그룹 1026"/>
          <p:cNvGrpSpPr/>
          <p:nvPr/>
        </p:nvGrpSpPr>
        <p:grpSpPr>
          <a:xfrm>
            <a:off x="891419" y="3794658"/>
            <a:ext cx="8261636" cy="5649890"/>
            <a:chOff x="881221" y="3788939"/>
            <a:chExt cx="8261636" cy="5649890"/>
          </a:xfrm>
        </p:grpSpPr>
        <p:pic>
          <p:nvPicPr>
            <p:cNvPr id="91" name="Object 90"/>
            <p:cNvPicPr>
              <a:picLocks noChangeAspect="1"/>
            </p:cNvPicPr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881221" y="3788939"/>
              <a:ext cx="8261636" cy="5649890"/>
            </a:xfrm>
            <a:prstGeom prst="rect">
              <a:avLst/>
            </a:prstGeom>
          </p:spPr>
        </p:pic>
      </p:grpSp>
      <p:grpSp>
        <p:nvGrpSpPr>
          <p:cNvPr id="1027" name="그룹 1027"/>
          <p:cNvGrpSpPr/>
          <p:nvPr/>
        </p:nvGrpSpPr>
        <p:grpSpPr>
          <a:xfrm>
            <a:off x="886421" y="3791957"/>
            <a:ext cx="8261636" cy="5649890"/>
            <a:chOff x="898982" y="3817511"/>
            <a:chExt cx="8261636" cy="5649890"/>
          </a:xfrm>
        </p:grpSpPr>
        <p:pic>
          <p:nvPicPr>
            <p:cNvPr id="94" name="Object 93"/>
            <p:cNvPicPr>
              <a:picLocks noChangeAspect="1"/>
            </p:cNvPicPr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898982" y="3817511"/>
              <a:ext cx="8261636" cy="5649890"/>
            </a:xfrm>
            <a:prstGeom prst="rect">
              <a:avLst/>
            </a:prstGeom>
          </p:spPr>
        </p:pic>
      </p:grpSp>
      <p:grpSp>
        <p:nvGrpSpPr>
          <p:cNvPr id="1028" name="그룹 1028"/>
          <p:cNvGrpSpPr/>
          <p:nvPr/>
        </p:nvGrpSpPr>
        <p:grpSpPr>
          <a:xfrm>
            <a:off x="886421" y="3800006"/>
            <a:ext cx="8261636" cy="5649890"/>
            <a:chOff x="898900" y="3824480"/>
            <a:chExt cx="8261636" cy="5649890"/>
          </a:xfrm>
        </p:grpSpPr>
        <p:pic>
          <p:nvPicPr>
            <p:cNvPr id="97" name="Object 96"/>
            <p:cNvPicPr>
              <a:picLocks noChangeAspect="1"/>
            </p:cNvPicPr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898900" y="3824480"/>
              <a:ext cx="8261636" cy="5649890"/>
            </a:xfrm>
            <a:prstGeom prst="rect">
              <a:avLst/>
            </a:prstGeom>
          </p:spPr>
        </p:pic>
      </p:grpSp>
      <p:grpSp>
        <p:nvGrpSpPr>
          <p:cNvPr id="1029" name="그룹 1029"/>
          <p:cNvGrpSpPr/>
          <p:nvPr/>
        </p:nvGrpSpPr>
        <p:grpSpPr>
          <a:xfrm>
            <a:off x="886421" y="3796458"/>
            <a:ext cx="8261636" cy="5649890"/>
            <a:chOff x="900168" y="3824336"/>
            <a:chExt cx="8261636" cy="5649890"/>
          </a:xfrm>
        </p:grpSpPr>
        <p:pic>
          <p:nvPicPr>
            <p:cNvPr id="100" name="Object 99"/>
            <p:cNvPicPr>
              <a:picLocks noChangeAspect="1"/>
            </p:cNvPicPr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900168" y="3824336"/>
              <a:ext cx="8261636" cy="5649890"/>
            </a:xfrm>
            <a:prstGeom prst="rect">
              <a:avLst/>
            </a:prstGeom>
          </p:spPr>
        </p:pic>
      </p:grpSp>
      <p:grpSp>
        <p:nvGrpSpPr>
          <p:cNvPr id="1030" name="그룹 1030"/>
          <p:cNvGrpSpPr/>
          <p:nvPr/>
        </p:nvGrpSpPr>
        <p:grpSpPr>
          <a:xfrm>
            <a:off x="886421" y="3796466"/>
            <a:ext cx="8261636" cy="5649890"/>
            <a:chOff x="881221" y="3797729"/>
            <a:chExt cx="8261636" cy="5649890"/>
          </a:xfrm>
        </p:grpSpPr>
        <p:pic>
          <p:nvPicPr>
            <p:cNvPr id="103" name="Object 102"/>
            <p:cNvPicPr>
              <a:picLocks noChangeAspect="1"/>
            </p:cNvPicPr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881221" y="3797729"/>
              <a:ext cx="8261636" cy="5649890"/>
            </a:xfrm>
            <a:prstGeom prst="rect">
              <a:avLst/>
            </a:prstGeom>
          </p:spPr>
        </p:pic>
      </p:grpSp>
      <p:grpSp>
        <p:nvGrpSpPr>
          <p:cNvPr id="1031" name="그룹 1031"/>
          <p:cNvGrpSpPr/>
          <p:nvPr/>
        </p:nvGrpSpPr>
        <p:grpSpPr>
          <a:xfrm>
            <a:off x="826568" y="2884711"/>
            <a:ext cx="1929881" cy="1628601"/>
            <a:chOff x="4142336" y="2992884"/>
            <a:chExt cx="1929881" cy="1628601"/>
          </a:xfrm>
        </p:grpSpPr>
        <p:grpSp>
          <p:nvGrpSpPr>
            <p:cNvPr id="1032" name="그룹 1032"/>
            <p:cNvGrpSpPr/>
            <p:nvPr/>
          </p:nvGrpSpPr>
          <p:grpSpPr>
            <a:xfrm>
              <a:off x="4292977" y="2992884"/>
              <a:ext cx="1628601" cy="1628601"/>
              <a:chOff x="4292977" y="2992884"/>
              <a:chExt cx="1628601" cy="1628601"/>
            </a:xfrm>
          </p:grpSpPr>
          <p:pic>
            <p:nvPicPr>
              <p:cNvPr id="107" name="Object 106"/>
              <p:cNvPicPr>
                <a:picLocks noChangeAspect="1"/>
              </p:cNvPicPr>
              <p:nvPr/>
            </p:nvPicPr>
            <p:blipFill>
              <a:blip r:embed="rId35" cstate="print"/>
              <a:stretch>
                <a:fillRect/>
              </a:stretch>
            </p:blipFill>
            <p:spPr>
              <a:xfrm>
                <a:off x="3549544" y="2249451"/>
                <a:ext cx="3257202" cy="3257202"/>
              </a:xfrm>
              <a:prstGeom prst="rect">
                <a:avLst/>
              </a:prstGeom>
            </p:spPr>
          </p:pic>
          <p:pic>
            <p:nvPicPr>
              <p:cNvPr id="108" name="Object 107"/>
              <p:cNvPicPr>
                <a:picLocks noChangeAspect="1"/>
              </p:cNvPicPr>
              <p:nvPr/>
            </p:nvPicPr>
            <p:blipFill>
              <a:blip r:embed="rId36" cstate="print"/>
              <a:stretch>
                <a:fillRect/>
              </a:stretch>
            </p:blipFill>
            <p:spPr>
              <a:xfrm>
                <a:off x="4292977" y="2992884"/>
                <a:ext cx="1628601" cy="1628601"/>
              </a:xfrm>
              <a:prstGeom prst="rect">
                <a:avLst/>
              </a:prstGeom>
            </p:spPr>
          </p:pic>
        </p:grpSp>
        <p:pic>
          <p:nvPicPr>
            <p:cNvPr id="110" name="Object 109"/>
            <p:cNvPicPr>
              <a:picLocks noChangeAspect="1"/>
            </p:cNvPicPr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4142336" y="3243319"/>
              <a:ext cx="1929881" cy="660119"/>
            </a:xfrm>
            <a:prstGeom prst="rect">
              <a:avLst/>
            </a:prstGeom>
          </p:spPr>
        </p:pic>
      </p:grpSp>
      <p:pic>
        <p:nvPicPr>
          <p:cNvPr id="113" name="Object 112"/>
          <p:cNvPicPr>
            <a:picLocks noChangeAspect="1"/>
          </p:cNvPicPr>
          <p:nvPr/>
        </p:nvPicPr>
        <p:blipFill>
          <a:blip r:embed="rId38" cstate="print"/>
          <a:stretch>
            <a:fillRect/>
          </a:stretch>
        </p:blipFill>
        <p:spPr>
          <a:xfrm>
            <a:off x="5550213" y="97220"/>
            <a:ext cx="7065138" cy="573310"/>
          </a:xfrm>
          <a:prstGeom prst="rect">
            <a:avLst/>
          </a:prstGeom>
        </p:spPr>
      </p:pic>
      <p:sp>
        <p:nvSpPr>
          <p:cNvPr id="84" name="TextBox 83"/>
          <p:cNvSpPr txBox="1"/>
          <p:nvPr/>
        </p:nvSpPr>
        <p:spPr>
          <a:xfrm>
            <a:off x="8893582" y="9712385"/>
            <a:ext cx="463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>
                <a:solidFill>
                  <a:schemeClr val="bg1"/>
                </a:solidFill>
                <a:latin typeface="Lucida Sans Typewriter" panose="020B0509030504030204" pitchFamily="49" charset="0"/>
              </a:rPr>
              <a:t>05</a:t>
            </a:r>
            <a:endParaRPr lang="ko-KR" altLang="en-US" b="1" dirty="0">
              <a:solidFill>
                <a:schemeClr val="bg1"/>
              </a:solidFill>
              <a:latin typeface="Lucida Sans Typewriter" panose="020B0509030504030204" pitchFamily="49" charset="0"/>
            </a:endParaRPr>
          </a:p>
        </p:txBody>
      </p:sp>
      <p:sp>
        <p:nvSpPr>
          <p:cNvPr id="89" name="직사각형 88"/>
          <p:cNvSpPr/>
          <p:nvPr/>
        </p:nvSpPr>
        <p:spPr>
          <a:xfrm>
            <a:off x="9488253" y="8875209"/>
            <a:ext cx="2743200" cy="498765"/>
          </a:xfrm>
          <a:prstGeom prst="rect">
            <a:avLst/>
          </a:prstGeom>
          <a:solidFill>
            <a:srgbClr val="B8B8B8"/>
          </a:solidFill>
          <a:ln>
            <a:solidFill>
              <a:srgbClr val="B8B8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37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272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408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543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680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815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952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087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b="1" dirty="0">
                <a:solidFill>
                  <a:schemeClr val="tx1"/>
                </a:solidFill>
              </a:rPr>
              <a:t>Ulsan Shipbuilding at Marine Festival </a:t>
            </a:r>
            <a:endParaRPr lang="ko-KR" altLang="en-US" b="1" dirty="0">
              <a:solidFill>
                <a:schemeClr val="tx1"/>
              </a:solidFill>
            </a:endParaRPr>
          </a:p>
        </p:txBody>
      </p:sp>
      <p:sp>
        <p:nvSpPr>
          <p:cNvPr id="90" name="직사각형 89"/>
          <p:cNvSpPr/>
          <p:nvPr/>
        </p:nvSpPr>
        <p:spPr>
          <a:xfrm>
            <a:off x="12173850" y="8857477"/>
            <a:ext cx="3081320" cy="540640"/>
          </a:xfrm>
          <a:prstGeom prst="rect">
            <a:avLst/>
          </a:prstGeom>
          <a:solidFill>
            <a:srgbClr val="B8B8B8"/>
          </a:solidFill>
          <a:ln>
            <a:solidFill>
              <a:srgbClr val="B8B8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37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272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408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543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680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815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952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087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b="1" dirty="0">
                <a:solidFill>
                  <a:schemeClr val="tx1"/>
                </a:solidFill>
              </a:rPr>
              <a:t>Ocean View Hotel ng </a:t>
            </a:r>
            <a:r>
              <a:rPr lang="en-US" altLang="ko-KR" b="1" dirty="0" err="1">
                <a:solidFill>
                  <a:schemeClr val="tx1"/>
                </a:solidFill>
              </a:rPr>
              <a:t>Turista</a:t>
            </a:r>
            <a:r>
              <a:rPr lang="en-US" altLang="ko-KR" b="1" dirty="0">
                <a:solidFill>
                  <a:schemeClr val="tx1"/>
                </a:solidFill>
              </a:rPr>
              <a:t> </a:t>
            </a:r>
            <a:endParaRPr lang="ko-KR" altLang="en-US" b="1" dirty="0">
              <a:solidFill>
                <a:schemeClr val="tx1"/>
              </a:solidFill>
            </a:endParaRPr>
          </a:p>
        </p:txBody>
      </p:sp>
      <p:sp>
        <p:nvSpPr>
          <p:cNvPr id="92" name="직사각형 91"/>
          <p:cNvSpPr/>
          <p:nvPr/>
        </p:nvSpPr>
        <p:spPr>
          <a:xfrm>
            <a:off x="15135774" y="8857477"/>
            <a:ext cx="2792163" cy="540640"/>
          </a:xfrm>
          <a:prstGeom prst="rect">
            <a:avLst/>
          </a:prstGeom>
          <a:solidFill>
            <a:srgbClr val="B8B8B8"/>
          </a:solidFill>
          <a:ln>
            <a:solidFill>
              <a:srgbClr val="B8B8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37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272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408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543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680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815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952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087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b="1" dirty="0">
                <a:solidFill>
                  <a:schemeClr val="tx1"/>
                </a:solidFill>
              </a:rPr>
              <a:t>Ulsan Sashimi Center </a:t>
            </a:r>
            <a:endParaRPr lang="ko-KR" altLang="en-US" b="1" dirty="0">
              <a:solidFill>
                <a:schemeClr val="tx1"/>
              </a:solidFill>
            </a:endParaRPr>
          </a:p>
        </p:txBody>
      </p:sp>
      <p:sp>
        <p:nvSpPr>
          <p:cNvPr id="93" name="직사각형 92"/>
          <p:cNvSpPr/>
          <p:nvPr/>
        </p:nvSpPr>
        <p:spPr>
          <a:xfrm>
            <a:off x="4299095" y="3107985"/>
            <a:ext cx="9931501" cy="5318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37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272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408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543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680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815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952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087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dirty="0"/>
              <a:t>#</a:t>
            </a:r>
            <a:r>
              <a:rPr lang="en-US" altLang="ko-KR" dirty="0" err="1"/>
              <a:t>UlsanShipbuildingandmarinefestival</a:t>
            </a:r>
            <a:r>
              <a:rPr lang="en-US" altLang="ko-KR" dirty="0"/>
              <a:t> #</a:t>
            </a:r>
            <a:r>
              <a:rPr lang="en-US" altLang="ko-KR" dirty="0" err="1"/>
              <a:t>Haeparangtrack</a:t>
            </a:r>
            <a:r>
              <a:rPr lang="en-US" altLang="ko-KR" dirty="0"/>
              <a:t> #</a:t>
            </a:r>
            <a:r>
              <a:rPr lang="en-US" altLang="ko-KR" dirty="0" err="1"/>
              <a:t>Walkation</a:t>
            </a:r>
            <a:r>
              <a:rPr lang="en-US" altLang="ko-KR" dirty="0"/>
              <a:t> #</a:t>
            </a:r>
            <a:r>
              <a:rPr lang="en-US" altLang="ko-KR" dirty="0" err="1"/>
              <a:t>Yatch</a:t>
            </a:r>
            <a:r>
              <a:rPr lang="en-US" altLang="ko-KR" dirty="0"/>
              <a:t> #</a:t>
            </a:r>
            <a:r>
              <a:rPr lang="en-US" altLang="ko-KR" dirty="0" err="1"/>
              <a:t>Barefootwalking</a:t>
            </a:r>
            <a:r>
              <a:rPr lang="en-US" altLang="ko-KR" dirty="0"/>
              <a:t> #</a:t>
            </a:r>
            <a:r>
              <a:rPr lang="en-US" altLang="ko-KR" dirty="0" err="1"/>
              <a:t>Photospot</a:t>
            </a:r>
            <a:endParaRPr lang="ko-KR" altLang="en-US" dirty="0"/>
          </a:p>
        </p:txBody>
      </p:sp>
      <p:sp>
        <p:nvSpPr>
          <p:cNvPr id="95" name="직사각형 94"/>
          <p:cNvSpPr/>
          <p:nvPr/>
        </p:nvSpPr>
        <p:spPr>
          <a:xfrm>
            <a:off x="9493926" y="3769013"/>
            <a:ext cx="8696275" cy="659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37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272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408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543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680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815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952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087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2800" b="1" dirty="0"/>
              <a:t>Four-season walking destination beyond summer resorts</a:t>
            </a:r>
            <a:endParaRPr lang="ko-KR" altLang="en-US" sz="28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9201754" y="4319364"/>
            <a:ext cx="954112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 err="1">
                <a:solidFill>
                  <a:schemeClr val="bg1"/>
                </a:solidFill>
              </a:rPr>
              <a:t>Ang</a:t>
            </a:r>
            <a:r>
              <a:rPr lang="en-US" altLang="ko-KR" sz="1600" dirty="0">
                <a:solidFill>
                  <a:schemeClr val="bg1"/>
                </a:solidFill>
              </a:rPr>
              <a:t> </a:t>
            </a:r>
            <a:r>
              <a:rPr lang="en-US" altLang="ko-KR" sz="1600" dirty="0" err="1">
                <a:solidFill>
                  <a:schemeClr val="bg1"/>
                </a:solidFill>
              </a:rPr>
              <a:t>banayad</a:t>
            </a:r>
            <a:r>
              <a:rPr lang="en-US" altLang="ko-KR" sz="1600" dirty="0">
                <a:solidFill>
                  <a:schemeClr val="bg1"/>
                </a:solidFill>
              </a:rPr>
              <a:t> </a:t>
            </a:r>
            <a:r>
              <a:rPr lang="en-US" altLang="ko-KR" sz="1600" dirty="0" err="1">
                <a:solidFill>
                  <a:schemeClr val="bg1"/>
                </a:solidFill>
              </a:rPr>
              <a:t>na</a:t>
            </a:r>
            <a:r>
              <a:rPr lang="en-US" altLang="ko-KR" sz="1600" dirty="0">
                <a:solidFill>
                  <a:schemeClr val="bg1"/>
                </a:solidFill>
              </a:rPr>
              <a:t> </a:t>
            </a:r>
            <a:r>
              <a:rPr lang="en-US" altLang="ko-KR" sz="1600" dirty="0" err="1">
                <a:solidFill>
                  <a:schemeClr val="bg1"/>
                </a:solidFill>
              </a:rPr>
              <a:t>klima</a:t>
            </a:r>
            <a:r>
              <a:rPr lang="en-US" altLang="ko-KR" sz="1600" dirty="0">
                <a:solidFill>
                  <a:schemeClr val="bg1"/>
                </a:solidFill>
              </a:rPr>
              <a:t> at </a:t>
            </a:r>
            <a:r>
              <a:rPr lang="en-US" altLang="ko-KR" sz="1600" dirty="0" err="1">
                <a:solidFill>
                  <a:schemeClr val="bg1"/>
                </a:solidFill>
              </a:rPr>
              <a:t>isang</a:t>
            </a:r>
            <a:r>
              <a:rPr lang="en-US" altLang="ko-KR" sz="1600" dirty="0">
                <a:solidFill>
                  <a:schemeClr val="bg1"/>
                </a:solidFill>
              </a:rPr>
              <a:t> emerald </a:t>
            </a:r>
            <a:r>
              <a:rPr lang="en-US" altLang="ko-KR" sz="1600" dirty="0" err="1">
                <a:solidFill>
                  <a:schemeClr val="bg1"/>
                </a:solidFill>
              </a:rPr>
              <a:t>na</a:t>
            </a:r>
            <a:r>
              <a:rPr lang="en-US" altLang="ko-KR" sz="1600" dirty="0">
                <a:solidFill>
                  <a:schemeClr val="bg1"/>
                </a:solidFill>
              </a:rPr>
              <a:t> </a:t>
            </a:r>
            <a:r>
              <a:rPr lang="en-US" altLang="ko-KR" sz="1600" dirty="0" err="1">
                <a:solidFill>
                  <a:schemeClr val="bg1"/>
                </a:solidFill>
              </a:rPr>
              <a:t>dagat</a:t>
            </a:r>
            <a:r>
              <a:rPr lang="en-US" altLang="ko-KR" sz="1600" dirty="0">
                <a:solidFill>
                  <a:schemeClr val="bg1"/>
                </a:solidFill>
              </a:rPr>
              <a:t> </a:t>
            </a:r>
            <a:r>
              <a:rPr lang="en-US" altLang="ko-KR" sz="1600" dirty="0" err="1">
                <a:solidFill>
                  <a:schemeClr val="bg1"/>
                </a:solidFill>
              </a:rPr>
              <a:t>na</a:t>
            </a:r>
            <a:r>
              <a:rPr lang="en-US" altLang="ko-KR" sz="1600" dirty="0">
                <a:solidFill>
                  <a:schemeClr val="bg1"/>
                </a:solidFill>
              </a:rPr>
              <a:t> may </a:t>
            </a:r>
            <a:r>
              <a:rPr lang="en-US" altLang="ko-KR" sz="1600" dirty="0" err="1">
                <a:solidFill>
                  <a:schemeClr val="bg1"/>
                </a:solidFill>
              </a:rPr>
              <a:t>mababaw</a:t>
            </a:r>
            <a:r>
              <a:rPr lang="en-US" altLang="ko-KR" sz="1600" dirty="0">
                <a:solidFill>
                  <a:schemeClr val="bg1"/>
                </a:solidFill>
              </a:rPr>
              <a:t> at </a:t>
            </a:r>
            <a:r>
              <a:rPr lang="en-US" altLang="ko-KR" sz="1600" dirty="0" err="1">
                <a:solidFill>
                  <a:schemeClr val="bg1"/>
                </a:solidFill>
              </a:rPr>
              <a:t>banayad</a:t>
            </a:r>
            <a:r>
              <a:rPr lang="en-US" altLang="ko-KR" sz="1600" dirty="0">
                <a:solidFill>
                  <a:schemeClr val="bg1"/>
                </a:solidFill>
              </a:rPr>
              <a:t> </a:t>
            </a:r>
            <a:r>
              <a:rPr lang="en-US" altLang="ko-KR" sz="1600" dirty="0" err="1">
                <a:solidFill>
                  <a:schemeClr val="bg1"/>
                </a:solidFill>
              </a:rPr>
              <a:t>na</a:t>
            </a:r>
            <a:r>
              <a:rPr lang="en-US" altLang="ko-KR" sz="1600" dirty="0">
                <a:solidFill>
                  <a:schemeClr val="bg1"/>
                </a:solidFill>
              </a:rPr>
              <a:t> </a:t>
            </a:r>
            <a:r>
              <a:rPr lang="en-US" altLang="ko-KR" sz="1600" dirty="0" err="1">
                <a:solidFill>
                  <a:schemeClr val="bg1"/>
                </a:solidFill>
              </a:rPr>
              <a:t>tubig</a:t>
            </a:r>
            <a:r>
              <a:rPr lang="en-US" altLang="ko-KR" sz="1600" dirty="0">
                <a:solidFill>
                  <a:schemeClr val="bg1"/>
                </a:solidFill>
              </a:rPr>
              <a:t> ay </a:t>
            </a:r>
            <a:r>
              <a:rPr lang="en-US" altLang="ko-KR" sz="1600" dirty="0" err="1">
                <a:solidFill>
                  <a:schemeClr val="bg1"/>
                </a:solidFill>
              </a:rPr>
              <a:t>ginagawa</a:t>
            </a:r>
            <a:r>
              <a:rPr lang="en-US" altLang="ko-KR" sz="1600" dirty="0">
                <a:solidFill>
                  <a:schemeClr val="bg1"/>
                </a:solidFill>
              </a:rPr>
              <a:t> </a:t>
            </a:r>
            <a:r>
              <a:rPr lang="en-US" altLang="ko-KR" sz="1600" dirty="0" err="1">
                <a:solidFill>
                  <a:schemeClr val="bg1"/>
                </a:solidFill>
              </a:rPr>
              <a:t>itong</a:t>
            </a:r>
            <a:r>
              <a:rPr lang="en-US" altLang="ko-KR" sz="1600" dirty="0">
                <a:solidFill>
                  <a:schemeClr val="bg1"/>
                </a:solidFill>
              </a:rPr>
              <a:t> </a:t>
            </a:r>
            <a:r>
              <a:rPr lang="en-US" altLang="ko-KR" sz="1600" dirty="0" err="1">
                <a:solidFill>
                  <a:schemeClr val="bg1"/>
                </a:solidFill>
              </a:rPr>
              <a:t>isang</a:t>
            </a:r>
            <a:r>
              <a:rPr lang="en-US" altLang="ko-KR" sz="1600" dirty="0">
                <a:solidFill>
                  <a:schemeClr val="bg1"/>
                </a:solidFill>
              </a:rPr>
              <a:t> </a:t>
            </a:r>
            <a:r>
              <a:rPr lang="en-US" altLang="ko-KR" sz="1600" dirty="0" err="1">
                <a:solidFill>
                  <a:schemeClr val="bg1"/>
                </a:solidFill>
              </a:rPr>
              <a:t>perpektong</a:t>
            </a:r>
            <a:r>
              <a:rPr lang="en-US" altLang="ko-KR" sz="1600" dirty="0">
                <a:solidFill>
                  <a:schemeClr val="bg1"/>
                </a:solidFill>
              </a:rPr>
              <a:t> </a:t>
            </a:r>
            <a:r>
              <a:rPr lang="en-US" altLang="ko-KR" sz="1600" dirty="0" err="1">
                <a:solidFill>
                  <a:schemeClr val="bg1"/>
                </a:solidFill>
              </a:rPr>
              <a:t>destinasyon</a:t>
            </a:r>
            <a:r>
              <a:rPr lang="en-US" altLang="ko-KR" sz="1600" dirty="0">
                <a:solidFill>
                  <a:schemeClr val="bg1"/>
                </a:solidFill>
              </a:rPr>
              <a:t> </a:t>
            </a:r>
            <a:r>
              <a:rPr lang="en-US" altLang="ko-KR" sz="1600" dirty="0" err="1">
                <a:solidFill>
                  <a:schemeClr val="bg1"/>
                </a:solidFill>
              </a:rPr>
              <a:t>sa</a:t>
            </a:r>
            <a:r>
              <a:rPr lang="en-US" altLang="ko-KR" sz="1600" dirty="0">
                <a:solidFill>
                  <a:schemeClr val="bg1"/>
                </a:solidFill>
              </a:rPr>
              <a:t> urban beach </a:t>
            </a:r>
            <a:r>
              <a:rPr lang="en-US" altLang="ko-KR" sz="1600" dirty="0" err="1">
                <a:solidFill>
                  <a:schemeClr val="bg1"/>
                </a:solidFill>
              </a:rPr>
              <a:t>kahit</a:t>
            </a:r>
            <a:r>
              <a:rPr lang="en-US" altLang="ko-KR" sz="1600" dirty="0">
                <a:solidFill>
                  <a:schemeClr val="bg1"/>
                </a:solidFill>
              </a:rPr>
              <a:t> </a:t>
            </a:r>
            <a:r>
              <a:rPr lang="en-US" altLang="ko-KR" sz="1600" dirty="0" err="1">
                <a:solidFill>
                  <a:schemeClr val="bg1"/>
                </a:solidFill>
              </a:rPr>
              <a:t>na</a:t>
            </a:r>
            <a:r>
              <a:rPr lang="en-US" altLang="ko-KR" sz="1600" dirty="0">
                <a:solidFill>
                  <a:schemeClr val="bg1"/>
                </a:solidFill>
              </a:rPr>
              <a:t> </a:t>
            </a:r>
            <a:r>
              <a:rPr lang="en-US" altLang="ko-KR" sz="1600" dirty="0" err="1">
                <a:solidFill>
                  <a:schemeClr val="bg1"/>
                </a:solidFill>
              </a:rPr>
              <a:t>sa</a:t>
            </a:r>
            <a:r>
              <a:rPr lang="en-US" altLang="ko-KR" sz="1600" dirty="0">
                <a:solidFill>
                  <a:schemeClr val="bg1"/>
                </a:solidFill>
              </a:rPr>
              <a:t> </a:t>
            </a:r>
            <a:r>
              <a:rPr lang="en-US" altLang="ko-KR" sz="1600" dirty="0" err="1">
                <a:solidFill>
                  <a:schemeClr val="bg1"/>
                </a:solidFill>
              </a:rPr>
              <a:t>taglamig</a:t>
            </a:r>
            <a:r>
              <a:rPr lang="en-US" altLang="ko-KR" sz="1600" dirty="0">
                <a:solidFill>
                  <a:schemeClr val="bg1"/>
                </a:solidFill>
              </a:rPr>
              <a:t>. Sa </a:t>
            </a:r>
            <a:r>
              <a:rPr lang="en-US" altLang="ko-KR" sz="1600" dirty="0" err="1">
                <a:solidFill>
                  <a:schemeClr val="bg1"/>
                </a:solidFill>
              </a:rPr>
              <a:t>panahon</a:t>
            </a:r>
            <a:r>
              <a:rPr lang="en-US" altLang="ko-KR" sz="1600" dirty="0">
                <a:solidFill>
                  <a:schemeClr val="bg1"/>
                </a:solidFill>
              </a:rPr>
              <a:t> ng tag-</a:t>
            </a:r>
            <a:r>
              <a:rPr lang="en-US" altLang="ko-KR" sz="1600" dirty="0" err="1">
                <a:solidFill>
                  <a:schemeClr val="bg1"/>
                </a:solidFill>
              </a:rPr>
              <a:t>araw</a:t>
            </a:r>
            <a:r>
              <a:rPr lang="en-US" altLang="ko-KR" sz="1600" dirty="0">
                <a:solidFill>
                  <a:schemeClr val="bg1"/>
                </a:solidFill>
              </a:rPr>
              <a:t>, </a:t>
            </a:r>
            <a:r>
              <a:rPr lang="en-US" altLang="ko-KR" sz="1600" dirty="0" err="1">
                <a:solidFill>
                  <a:schemeClr val="bg1"/>
                </a:solidFill>
              </a:rPr>
              <a:t>ang</a:t>
            </a:r>
            <a:r>
              <a:rPr lang="en-US" altLang="ko-KR" sz="1600" dirty="0">
                <a:solidFill>
                  <a:schemeClr val="bg1"/>
                </a:solidFill>
              </a:rPr>
              <a:t> </a:t>
            </a:r>
            <a:r>
              <a:rPr lang="en-US" altLang="ko-KR" sz="1600" dirty="0" err="1">
                <a:solidFill>
                  <a:schemeClr val="bg1"/>
                </a:solidFill>
              </a:rPr>
              <a:t>mga</a:t>
            </a:r>
            <a:r>
              <a:rPr lang="en-US" altLang="ko-KR" sz="1600" dirty="0">
                <a:solidFill>
                  <a:schemeClr val="bg1"/>
                </a:solidFill>
              </a:rPr>
              <a:t> </a:t>
            </a:r>
            <a:r>
              <a:rPr lang="en-US" altLang="ko-KR" sz="1600" dirty="0" err="1">
                <a:solidFill>
                  <a:schemeClr val="bg1"/>
                </a:solidFill>
              </a:rPr>
              <a:t>pagdiriwang</a:t>
            </a:r>
            <a:r>
              <a:rPr lang="en-US" altLang="ko-KR" sz="1600" dirty="0">
                <a:solidFill>
                  <a:schemeClr val="bg1"/>
                </a:solidFill>
              </a:rPr>
              <a:t>, </a:t>
            </a:r>
            <a:r>
              <a:rPr lang="en-US" altLang="ko-KR" sz="1600" dirty="0" err="1">
                <a:solidFill>
                  <a:schemeClr val="bg1"/>
                </a:solidFill>
              </a:rPr>
              <a:t>pagtatanghal</a:t>
            </a:r>
            <a:r>
              <a:rPr lang="en-US" altLang="ko-KR" sz="1600" dirty="0">
                <a:solidFill>
                  <a:schemeClr val="bg1"/>
                </a:solidFill>
              </a:rPr>
              <a:t>, at </a:t>
            </a:r>
            <a:r>
              <a:rPr lang="en-US" altLang="ko-KR" sz="1600" dirty="0" err="1">
                <a:solidFill>
                  <a:schemeClr val="bg1"/>
                </a:solidFill>
              </a:rPr>
              <a:t>palakasan</a:t>
            </a:r>
            <a:r>
              <a:rPr lang="en-US" altLang="ko-KR" sz="1600" dirty="0">
                <a:solidFill>
                  <a:schemeClr val="bg1"/>
                </a:solidFill>
              </a:rPr>
              <a:t> </a:t>
            </a:r>
            <a:r>
              <a:rPr lang="en-US" altLang="ko-KR" sz="1600" dirty="0" err="1">
                <a:solidFill>
                  <a:schemeClr val="bg1"/>
                </a:solidFill>
              </a:rPr>
              <a:t>sa</a:t>
            </a:r>
            <a:r>
              <a:rPr lang="en-US" altLang="ko-KR" sz="1600" dirty="0">
                <a:solidFill>
                  <a:schemeClr val="bg1"/>
                </a:solidFill>
              </a:rPr>
              <a:t> </a:t>
            </a:r>
            <a:r>
              <a:rPr lang="en-US" altLang="ko-KR" sz="1600" dirty="0" err="1">
                <a:solidFill>
                  <a:schemeClr val="bg1"/>
                </a:solidFill>
              </a:rPr>
              <a:t>dagat</a:t>
            </a:r>
            <a:r>
              <a:rPr lang="en-US" altLang="ko-KR" sz="1600" dirty="0">
                <a:solidFill>
                  <a:schemeClr val="bg1"/>
                </a:solidFill>
              </a:rPr>
              <a:t> ay </a:t>
            </a:r>
            <a:r>
              <a:rPr lang="en-US" altLang="ko-KR" sz="1600" dirty="0" err="1">
                <a:solidFill>
                  <a:schemeClr val="bg1"/>
                </a:solidFill>
              </a:rPr>
              <a:t>ginaganap</a:t>
            </a:r>
            <a:r>
              <a:rPr lang="en-US" altLang="ko-KR" sz="1600" dirty="0">
                <a:solidFill>
                  <a:schemeClr val="bg1"/>
                </a:solidFill>
              </a:rPr>
              <a:t>. </a:t>
            </a:r>
            <a:r>
              <a:rPr lang="en-US" altLang="ko-KR" sz="1600" dirty="0" err="1">
                <a:solidFill>
                  <a:schemeClr val="bg1"/>
                </a:solidFill>
              </a:rPr>
              <a:t>Mayroong</a:t>
            </a:r>
            <a:r>
              <a:rPr lang="en-US" altLang="ko-KR" sz="1600" dirty="0">
                <a:solidFill>
                  <a:schemeClr val="bg1"/>
                </a:solidFill>
              </a:rPr>
              <a:t> </a:t>
            </a:r>
            <a:r>
              <a:rPr lang="en-US" altLang="ko-KR" sz="1600" dirty="0" err="1">
                <a:solidFill>
                  <a:schemeClr val="bg1"/>
                </a:solidFill>
              </a:rPr>
              <a:t>mga</a:t>
            </a:r>
            <a:r>
              <a:rPr lang="en-US" altLang="ko-KR" sz="1600" dirty="0">
                <a:solidFill>
                  <a:schemeClr val="bg1"/>
                </a:solidFill>
              </a:rPr>
              <a:t> </a:t>
            </a:r>
            <a:r>
              <a:rPr lang="en-US" altLang="ko-KR" sz="1600" dirty="0" err="1">
                <a:solidFill>
                  <a:schemeClr val="bg1"/>
                </a:solidFill>
              </a:rPr>
              <a:t>aktibidad</a:t>
            </a:r>
            <a:r>
              <a:rPr lang="en-US" altLang="ko-KR" sz="1600" dirty="0">
                <a:solidFill>
                  <a:schemeClr val="bg1"/>
                </a:solidFill>
              </a:rPr>
              <a:t> </a:t>
            </a:r>
            <a:r>
              <a:rPr lang="en-US" altLang="ko-KR" sz="1600" dirty="0" err="1">
                <a:solidFill>
                  <a:schemeClr val="bg1"/>
                </a:solidFill>
              </a:rPr>
              <a:t>tulad</a:t>
            </a:r>
            <a:r>
              <a:rPr lang="en-US" altLang="ko-KR" sz="1600" dirty="0">
                <a:solidFill>
                  <a:schemeClr val="bg1"/>
                </a:solidFill>
              </a:rPr>
              <a:t> ng SUP (</a:t>
            </a:r>
            <a:r>
              <a:rPr lang="en-US" altLang="ko-KR" sz="1600" dirty="0" err="1">
                <a:solidFill>
                  <a:schemeClr val="bg1"/>
                </a:solidFill>
              </a:rPr>
              <a:t>hindi</a:t>
            </a:r>
            <a:r>
              <a:rPr lang="en-US" altLang="ko-KR" sz="1600" dirty="0">
                <a:solidFill>
                  <a:schemeClr val="bg1"/>
                </a:solidFill>
              </a:rPr>
              <a:t> </a:t>
            </a:r>
            <a:r>
              <a:rPr lang="en-US" altLang="ko-KR" sz="1600" dirty="0" err="1">
                <a:solidFill>
                  <a:schemeClr val="bg1"/>
                </a:solidFill>
              </a:rPr>
              <a:t>kasama</a:t>
            </a:r>
            <a:r>
              <a:rPr lang="en-US" altLang="ko-KR" sz="1600" dirty="0">
                <a:solidFill>
                  <a:schemeClr val="bg1"/>
                </a:solidFill>
              </a:rPr>
              <a:t> </a:t>
            </a:r>
            <a:r>
              <a:rPr lang="en-US" altLang="ko-KR" sz="1600" dirty="0" err="1">
                <a:solidFill>
                  <a:schemeClr val="bg1"/>
                </a:solidFill>
              </a:rPr>
              <a:t>ang</a:t>
            </a:r>
            <a:r>
              <a:rPr lang="en-US" altLang="ko-KR" sz="1600" dirty="0">
                <a:solidFill>
                  <a:schemeClr val="bg1"/>
                </a:solidFill>
              </a:rPr>
              <a:t> </a:t>
            </a:r>
            <a:r>
              <a:rPr lang="en-US" altLang="ko-KR" sz="1600" dirty="0" err="1">
                <a:solidFill>
                  <a:schemeClr val="bg1"/>
                </a:solidFill>
              </a:rPr>
              <a:t>taglamig</a:t>
            </a:r>
            <a:r>
              <a:rPr lang="en-US" altLang="ko-KR" sz="1600" dirty="0">
                <a:solidFill>
                  <a:schemeClr val="bg1"/>
                </a:solidFill>
              </a:rPr>
              <a:t>) at yacht tour (</a:t>
            </a:r>
            <a:r>
              <a:rPr lang="en-US" altLang="ko-KR" sz="1600" dirty="0" err="1">
                <a:solidFill>
                  <a:schemeClr val="bg1"/>
                </a:solidFill>
              </a:rPr>
              <a:t>buong</a:t>
            </a:r>
            <a:r>
              <a:rPr lang="en-US" altLang="ko-KR" sz="1600" dirty="0">
                <a:solidFill>
                  <a:schemeClr val="bg1"/>
                </a:solidFill>
              </a:rPr>
              <a:t> </a:t>
            </a:r>
            <a:r>
              <a:rPr lang="en-US" altLang="ko-KR" sz="1600" dirty="0" err="1">
                <a:solidFill>
                  <a:schemeClr val="bg1"/>
                </a:solidFill>
              </a:rPr>
              <a:t>taon</a:t>
            </a:r>
            <a:r>
              <a:rPr lang="en-US" altLang="ko-KR" sz="1600" dirty="0">
                <a:solidFill>
                  <a:schemeClr val="bg1"/>
                </a:solidFill>
              </a:rPr>
              <a:t>). May </a:t>
            </a:r>
            <a:r>
              <a:rPr lang="en-US" altLang="ko-KR" sz="1600" dirty="0" err="1">
                <a:solidFill>
                  <a:schemeClr val="bg1"/>
                </a:solidFill>
              </a:rPr>
              <a:t>mga</a:t>
            </a:r>
            <a:r>
              <a:rPr lang="en-US" altLang="ko-KR" sz="1600" dirty="0">
                <a:solidFill>
                  <a:schemeClr val="bg1"/>
                </a:solidFill>
              </a:rPr>
              <a:t> photos zone para </a:t>
            </a:r>
            <a:r>
              <a:rPr lang="en-US" altLang="ko-KR" sz="1600" dirty="0" err="1">
                <a:solidFill>
                  <a:schemeClr val="bg1"/>
                </a:solidFill>
              </a:rPr>
              <a:t>sa</a:t>
            </a:r>
            <a:r>
              <a:rPr lang="en-US" altLang="ko-KR" sz="1600" dirty="0">
                <a:solidFill>
                  <a:schemeClr val="bg1"/>
                </a:solidFill>
              </a:rPr>
              <a:t> </a:t>
            </a:r>
            <a:r>
              <a:rPr lang="en-US" altLang="ko-KR" sz="1600" dirty="0" err="1">
                <a:solidFill>
                  <a:schemeClr val="bg1"/>
                </a:solidFill>
              </a:rPr>
              <a:t>lahat</a:t>
            </a:r>
            <a:r>
              <a:rPr lang="en-US" altLang="ko-KR" sz="1600" dirty="0">
                <a:solidFill>
                  <a:schemeClr val="bg1"/>
                </a:solidFill>
              </a:rPr>
              <a:t> ng </a:t>
            </a:r>
            <a:r>
              <a:rPr lang="en-US" altLang="ko-KR" sz="1600" dirty="0" err="1">
                <a:solidFill>
                  <a:schemeClr val="bg1"/>
                </a:solidFill>
              </a:rPr>
              <a:t>panahon</a:t>
            </a:r>
            <a:r>
              <a:rPr lang="en-US" altLang="ko-KR" sz="1600" dirty="0">
                <a:solidFill>
                  <a:schemeClr val="bg1"/>
                </a:solidFill>
              </a:rPr>
              <a:t>, </a:t>
            </a:r>
            <a:r>
              <a:rPr lang="en-US" altLang="ko-KR" sz="1600" dirty="0" err="1">
                <a:solidFill>
                  <a:schemeClr val="bg1"/>
                </a:solidFill>
              </a:rPr>
              <a:t>malapit</a:t>
            </a:r>
            <a:r>
              <a:rPr lang="en-US" altLang="ko-KR" sz="1600" dirty="0">
                <a:solidFill>
                  <a:schemeClr val="bg1"/>
                </a:solidFill>
              </a:rPr>
              <a:t> </a:t>
            </a:r>
            <a:r>
              <a:rPr lang="en-US" altLang="ko-KR" sz="1600" dirty="0" err="1">
                <a:solidFill>
                  <a:schemeClr val="bg1"/>
                </a:solidFill>
              </a:rPr>
              <a:t>na</a:t>
            </a:r>
            <a:r>
              <a:rPr lang="en-US" altLang="ko-KR" sz="1600" dirty="0">
                <a:solidFill>
                  <a:schemeClr val="bg1"/>
                </a:solidFill>
              </a:rPr>
              <a:t> whale watching center at </a:t>
            </a:r>
            <a:r>
              <a:rPr lang="en-US" altLang="ko-KR" sz="1600" dirty="0" err="1">
                <a:solidFill>
                  <a:schemeClr val="bg1"/>
                </a:solidFill>
              </a:rPr>
              <a:t>mga</a:t>
            </a:r>
            <a:r>
              <a:rPr lang="en-US" altLang="ko-KR" sz="1600" dirty="0">
                <a:solidFill>
                  <a:schemeClr val="bg1"/>
                </a:solidFill>
              </a:rPr>
              <a:t> tourist hotel </a:t>
            </a:r>
            <a:r>
              <a:rPr lang="en-US" altLang="ko-KR" sz="1600" dirty="0" err="1">
                <a:solidFill>
                  <a:schemeClr val="bg1"/>
                </a:solidFill>
              </a:rPr>
              <a:t>na</a:t>
            </a:r>
            <a:r>
              <a:rPr lang="en-US" altLang="ko-KR" sz="1600" dirty="0">
                <a:solidFill>
                  <a:schemeClr val="bg1"/>
                </a:solidFill>
              </a:rPr>
              <a:t> may </a:t>
            </a:r>
            <a:r>
              <a:rPr lang="en-US" altLang="ko-KR" sz="1600" dirty="0" err="1">
                <a:solidFill>
                  <a:schemeClr val="bg1"/>
                </a:solidFill>
              </a:rPr>
              <a:t>tanawin</a:t>
            </a:r>
            <a:r>
              <a:rPr lang="en-US" altLang="ko-KR" sz="1600" dirty="0">
                <a:solidFill>
                  <a:schemeClr val="bg1"/>
                </a:solidFill>
              </a:rPr>
              <a:t> ng </a:t>
            </a:r>
            <a:r>
              <a:rPr lang="en-US" altLang="ko-KR" sz="1600" dirty="0" err="1">
                <a:solidFill>
                  <a:schemeClr val="bg1"/>
                </a:solidFill>
              </a:rPr>
              <a:t>karagatan</a:t>
            </a:r>
            <a:r>
              <a:rPr lang="en-US" altLang="ko-KR" sz="1600" dirty="0">
                <a:solidFill>
                  <a:schemeClr val="bg1"/>
                </a:solidFill>
              </a:rPr>
              <a:t> </a:t>
            </a:r>
            <a:r>
              <a:rPr lang="en-US" altLang="ko-KR" sz="1600" dirty="0" err="1">
                <a:solidFill>
                  <a:schemeClr val="bg1"/>
                </a:solidFill>
              </a:rPr>
              <a:t>na</a:t>
            </a:r>
            <a:r>
              <a:rPr lang="en-US" altLang="ko-KR" sz="1600" dirty="0">
                <a:solidFill>
                  <a:schemeClr val="bg1"/>
                </a:solidFill>
              </a:rPr>
              <a:t> </a:t>
            </a:r>
            <a:r>
              <a:rPr lang="en-US" altLang="ko-KR" sz="1600" dirty="0" err="1">
                <a:solidFill>
                  <a:schemeClr val="bg1"/>
                </a:solidFill>
              </a:rPr>
              <a:t>ang</a:t>
            </a:r>
            <a:r>
              <a:rPr lang="en-US" altLang="ko-KR" sz="1600" dirty="0">
                <a:solidFill>
                  <a:schemeClr val="bg1"/>
                </a:solidFill>
              </a:rPr>
              <a:t> </a:t>
            </a:r>
            <a:r>
              <a:rPr lang="en-US" altLang="ko-KR" sz="1600" dirty="0" err="1">
                <a:solidFill>
                  <a:schemeClr val="bg1"/>
                </a:solidFill>
              </a:rPr>
              <a:t>lahat</a:t>
            </a:r>
            <a:r>
              <a:rPr lang="en-US" altLang="ko-KR" sz="1600" dirty="0">
                <a:solidFill>
                  <a:schemeClr val="bg1"/>
                </a:solidFill>
              </a:rPr>
              <a:t> ng </a:t>
            </a:r>
            <a:r>
              <a:rPr lang="en-US" altLang="ko-KR" sz="1600" dirty="0" err="1">
                <a:solidFill>
                  <a:schemeClr val="bg1"/>
                </a:solidFill>
              </a:rPr>
              <a:t>kuwarto</a:t>
            </a:r>
            <a:r>
              <a:rPr lang="en-US" altLang="ko-KR" sz="1600" dirty="0">
                <a:solidFill>
                  <a:schemeClr val="bg1"/>
                </a:solidFill>
              </a:rPr>
              <a:t> ay </a:t>
            </a:r>
            <a:r>
              <a:rPr lang="en-US" altLang="ko-KR" sz="1600" dirty="0" err="1">
                <a:solidFill>
                  <a:schemeClr val="bg1"/>
                </a:solidFill>
              </a:rPr>
              <a:t>nakaharap</a:t>
            </a:r>
            <a:r>
              <a:rPr lang="en-US" altLang="ko-KR" sz="1600" dirty="0">
                <a:solidFill>
                  <a:schemeClr val="bg1"/>
                </a:solidFill>
              </a:rPr>
              <a:t> </a:t>
            </a:r>
            <a:r>
              <a:rPr lang="en-US" altLang="ko-KR" sz="1600" dirty="0" err="1">
                <a:solidFill>
                  <a:schemeClr val="bg1"/>
                </a:solidFill>
              </a:rPr>
              <a:t>sa</a:t>
            </a:r>
            <a:r>
              <a:rPr lang="en-US" altLang="ko-KR" sz="1600" dirty="0">
                <a:solidFill>
                  <a:schemeClr val="bg1"/>
                </a:solidFill>
              </a:rPr>
              <a:t> </a:t>
            </a:r>
            <a:r>
              <a:rPr lang="en-US" altLang="ko-KR" sz="1600" dirty="0" err="1">
                <a:solidFill>
                  <a:schemeClr val="bg1"/>
                </a:solidFill>
              </a:rPr>
              <a:t>dagat</a:t>
            </a:r>
            <a:r>
              <a:rPr lang="en-US" altLang="ko-KR" sz="1600" dirty="0">
                <a:solidFill>
                  <a:schemeClr val="bg1"/>
                </a:solidFill>
              </a:rPr>
              <a:t>. </a:t>
            </a:r>
            <a:endParaRPr lang="ko-KR" altLang="en-US" sz="16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163778" y="1197957"/>
            <a:ext cx="50659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chemeClr val="bg1"/>
                </a:solidFill>
              </a:rPr>
              <a:t>Urban Leisure Resort, </a:t>
            </a:r>
            <a:r>
              <a:rPr lang="en-US" altLang="ko-KR" dirty="0" err="1">
                <a:solidFill>
                  <a:schemeClr val="bg1"/>
                </a:solidFill>
              </a:rPr>
              <a:t>karanaasan</a:t>
            </a:r>
            <a:r>
              <a:rPr lang="en-US" altLang="ko-KR" dirty="0">
                <a:solidFill>
                  <a:schemeClr val="bg1"/>
                </a:solidFill>
              </a:rPr>
              <a:t> </a:t>
            </a:r>
            <a:r>
              <a:rPr lang="en-US" altLang="ko-KR" dirty="0" err="1">
                <a:solidFill>
                  <a:schemeClr val="bg1"/>
                </a:solidFill>
              </a:rPr>
              <a:t>sa</a:t>
            </a:r>
            <a:r>
              <a:rPr lang="en-US" altLang="ko-KR" dirty="0">
                <a:solidFill>
                  <a:schemeClr val="bg1"/>
                </a:solidFill>
              </a:rPr>
              <a:t> marine leisure</a:t>
            </a:r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96" name="TextBox 6"/>
          <p:cNvSpPr txBox="1"/>
          <p:nvPr/>
        </p:nvSpPr>
        <p:spPr>
          <a:xfrm>
            <a:off x="831637" y="3547611"/>
            <a:ext cx="19485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37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72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08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43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80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15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952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087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2000" b="1" dirty="0" err="1">
                <a:solidFill>
                  <a:srgbClr val="1D574F"/>
                </a:solidFill>
              </a:rPr>
              <a:t>Turismo</a:t>
            </a:r>
            <a:r>
              <a:rPr lang="en-US" altLang="ko-KR" sz="2000" b="1" dirty="0">
                <a:solidFill>
                  <a:srgbClr val="1D574F"/>
                </a:solidFill>
              </a:rPr>
              <a:t> </a:t>
            </a:r>
            <a:r>
              <a:rPr lang="en-US" altLang="ko-KR" sz="2000" b="1" dirty="0" err="1">
                <a:solidFill>
                  <a:srgbClr val="1D574F"/>
                </a:solidFill>
              </a:rPr>
              <a:t>sa</a:t>
            </a:r>
            <a:r>
              <a:rPr lang="en-US" altLang="ko-KR" sz="2000" b="1" dirty="0">
                <a:solidFill>
                  <a:srgbClr val="1D574F"/>
                </a:solidFill>
              </a:rPr>
              <a:t> </a:t>
            </a:r>
            <a:r>
              <a:rPr lang="en-US" altLang="ko-KR" sz="2000" b="1" dirty="0" err="1">
                <a:solidFill>
                  <a:srgbClr val="1D574F"/>
                </a:solidFill>
              </a:rPr>
              <a:t>dagat</a:t>
            </a:r>
            <a:endParaRPr lang="ko-KR" altLang="en-US" sz="2000" b="1" dirty="0">
              <a:solidFill>
                <a:srgbClr val="1D574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7217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13838099" y="658630"/>
            <a:ext cx="3272443" cy="3314527"/>
            <a:chOff x="13838099" y="658630"/>
            <a:chExt cx="3272443" cy="3314527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838099" y="658630"/>
              <a:ext cx="3272443" cy="3314527"/>
            </a:xfrm>
            <a:prstGeom prst="rect">
              <a:avLst/>
            </a:prstGeom>
          </p:spPr>
        </p:pic>
      </p:grpSp>
      <p:pic>
        <p:nvPicPr>
          <p:cNvPr id="5" name="Object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344463" y="-364023"/>
            <a:ext cx="16174176" cy="5127233"/>
          </a:xfrm>
          <a:prstGeom prst="rect">
            <a:avLst/>
          </a:prstGeom>
        </p:spPr>
      </p:pic>
      <p:pic>
        <p:nvPicPr>
          <p:cNvPr id="6" name="Object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33856" y="1913875"/>
            <a:ext cx="12937203" cy="2121765"/>
          </a:xfrm>
          <a:prstGeom prst="rect">
            <a:avLst/>
          </a:prstGeom>
        </p:spPr>
      </p:pic>
      <p:pic>
        <p:nvPicPr>
          <p:cNvPr id="7" name="Object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684043" y="4061064"/>
            <a:ext cx="14816602" cy="5997983"/>
          </a:xfrm>
          <a:prstGeom prst="rect">
            <a:avLst/>
          </a:prstGeom>
        </p:spPr>
      </p:pic>
      <p:grpSp>
        <p:nvGrpSpPr>
          <p:cNvPr id="1002" name="그룹 1002"/>
          <p:cNvGrpSpPr/>
          <p:nvPr/>
        </p:nvGrpSpPr>
        <p:grpSpPr>
          <a:xfrm>
            <a:off x="1402572" y="4206410"/>
            <a:ext cx="281237" cy="4120034"/>
            <a:chOff x="1402572" y="4206410"/>
            <a:chExt cx="281237" cy="4120034"/>
          </a:xfrm>
        </p:grpSpPr>
        <p:pic>
          <p:nvPicPr>
            <p:cNvPr id="9" name="Object 8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66071" y="3731623"/>
              <a:ext cx="2050765" cy="2127527"/>
            </a:xfrm>
            <a:prstGeom prst="rect">
              <a:avLst/>
            </a:prstGeom>
          </p:spPr>
        </p:pic>
        <p:pic>
          <p:nvPicPr>
            <p:cNvPr id="10" name="Object 9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66071" y="5567118"/>
              <a:ext cx="2050765" cy="2127527"/>
            </a:xfrm>
            <a:prstGeom prst="rect">
              <a:avLst/>
            </a:prstGeom>
          </p:spPr>
        </p:pic>
        <p:pic>
          <p:nvPicPr>
            <p:cNvPr id="11" name="Object 10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66071" y="7409752"/>
              <a:ext cx="2050765" cy="2127527"/>
            </a:xfrm>
            <a:prstGeom prst="rect">
              <a:avLst/>
            </a:prstGeom>
          </p:spPr>
        </p:pic>
      </p:grpSp>
      <p:sp>
        <p:nvSpPr>
          <p:cNvPr id="2" name="TextBox 1"/>
          <p:cNvSpPr txBox="1"/>
          <p:nvPr/>
        </p:nvSpPr>
        <p:spPr>
          <a:xfrm>
            <a:off x="1071370" y="817935"/>
            <a:ext cx="12374350" cy="7848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ko-KR" sz="4500" b="1" dirty="0" err="1"/>
              <a:t>Anu</a:t>
            </a:r>
            <a:r>
              <a:rPr lang="en-US" altLang="ko-KR" sz="4500" b="1" dirty="0"/>
              <a:t> </a:t>
            </a:r>
            <a:r>
              <a:rPr lang="en-US" altLang="ko-KR" sz="4500" b="1" dirty="0" err="1"/>
              <a:t>ang</a:t>
            </a:r>
            <a:r>
              <a:rPr lang="en-US" altLang="ko-KR" sz="4500" b="1" dirty="0"/>
              <a:t> </a:t>
            </a:r>
            <a:r>
              <a:rPr lang="en-US" altLang="ko-KR" sz="4500" b="1" dirty="0" err="1"/>
              <a:t>nakakahawang</a:t>
            </a:r>
            <a:r>
              <a:rPr lang="en-US" altLang="ko-KR" sz="4500" b="1" dirty="0"/>
              <a:t> </a:t>
            </a:r>
            <a:r>
              <a:rPr lang="en-US" altLang="ko-KR" sz="4500" b="1" dirty="0" err="1"/>
              <a:t>sakit</a:t>
            </a:r>
            <a:r>
              <a:rPr lang="en-US" altLang="ko-KR" sz="4500" b="1" dirty="0"/>
              <a:t> (infectious diseases)?</a:t>
            </a:r>
            <a:endParaRPr lang="ko-KR" altLang="en-US" sz="45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107712" y="2209387"/>
            <a:ext cx="12338008" cy="121112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ko-KR" sz="3500" b="1" dirty="0" err="1"/>
              <a:t>Ang</a:t>
            </a:r>
            <a:r>
              <a:rPr lang="en-US" altLang="ko-KR" sz="3500" b="1" dirty="0"/>
              <a:t> </a:t>
            </a:r>
            <a:r>
              <a:rPr lang="en-US" altLang="ko-KR" sz="3500" b="1" dirty="0" err="1"/>
              <a:t>mga</a:t>
            </a:r>
            <a:r>
              <a:rPr lang="en-US" altLang="ko-KR" sz="3500" b="1" dirty="0"/>
              <a:t> </a:t>
            </a:r>
            <a:r>
              <a:rPr lang="en-US" altLang="ko-KR" sz="3500" b="1" dirty="0" err="1"/>
              <a:t>virus,bacteria</a:t>
            </a:r>
            <a:r>
              <a:rPr lang="en-US" altLang="ko-KR" sz="3500" b="1" dirty="0"/>
              <a:t> parasite </a:t>
            </a:r>
            <a:r>
              <a:rPr lang="en-US" altLang="ko-KR" sz="3500" b="1" dirty="0" err="1"/>
              <a:t>sa</a:t>
            </a:r>
            <a:r>
              <a:rPr lang="en-US" altLang="ko-KR" sz="3500" b="1" dirty="0"/>
              <a:t> </a:t>
            </a:r>
            <a:r>
              <a:rPr lang="en-US" altLang="ko-KR" sz="3500" b="1" dirty="0" err="1"/>
              <a:t>katawan</a:t>
            </a:r>
            <a:r>
              <a:rPr lang="en-US" altLang="ko-KR" sz="3500" b="1" dirty="0"/>
              <a:t> </a:t>
            </a:r>
            <a:r>
              <a:rPr lang="en-US" altLang="ko-KR" sz="3500" b="1" dirty="0" err="1"/>
              <a:t>tao</a:t>
            </a:r>
            <a:r>
              <a:rPr lang="en-US" altLang="ko-KR" sz="3500" b="1" dirty="0"/>
              <a:t> o </a:t>
            </a:r>
            <a:r>
              <a:rPr lang="en-US" altLang="ko-KR" sz="3500" b="1" dirty="0" err="1"/>
              <a:t>hayop</a:t>
            </a:r>
            <a:r>
              <a:rPr lang="en-US" altLang="ko-KR" sz="3500" b="1" dirty="0"/>
              <a:t> ay </a:t>
            </a:r>
            <a:r>
              <a:rPr lang="en-US" altLang="ko-KR" sz="3500" b="1" dirty="0" err="1"/>
              <a:t>maaring</a:t>
            </a:r>
            <a:r>
              <a:rPr lang="en-US" altLang="ko-KR" sz="3500" b="1" dirty="0"/>
              <a:t> </a:t>
            </a:r>
            <a:r>
              <a:rPr lang="en-US" altLang="ko-KR" sz="3500" b="1" dirty="0" err="1"/>
              <a:t>kumalat</a:t>
            </a:r>
            <a:r>
              <a:rPr lang="en-US" altLang="ko-KR" sz="3500" b="1" dirty="0"/>
              <a:t> </a:t>
            </a:r>
            <a:r>
              <a:rPr lang="en-US" altLang="ko-KR" sz="3500" b="1" dirty="0" err="1"/>
              <a:t>sa</a:t>
            </a:r>
            <a:r>
              <a:rPr lang="en-US" altLang="ko-KR" sz="3500" b="1" dirty="0"/>
              <a:t> </a:t>
            </a:r>
            <a:r>
              <a:rPr lang="en-US" altLang="ko-KR" sz="3500" b="1" dirty="0" err="1"/>
              <a:t>maraming</a:t>
            </a:r>
            <a:r>
              <a:rPr lang="en-US" altLang="ko-KR" sz="3500" b="1" dirty="0"/>
              <a:t> </a:t>
            </a:r>
            <a:r>
              <a:rPr lang="en-US" altLang="ko-KR" sz="3500" b="1" dirty="0" err="1"/>
              <a:t>tao</a:t>
            </a:r>
            <a:r>
              <a:rPr lang="en-US" altLang="ko-KR" sz="3500" b="1" dirty="0"/>
              <a:t> </a:t>
            </a:r>
            <a:endParaRPr lang="ko-KR" altLang="en-US" sz="35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772023" y="4181190"/>
            <a:ext cx="5110694" cy="4770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ko-KR" sz="2500" b="1" dirty="0" err="1"/>
              <a:t>Ang</a:t>
            </a:r>
            <a:r>
              <a:rPr lang="en-US" altLang="ko-KR" sz="2500" b="1" dirty="0"/>
              <a:t> </a:t>
            </a:r>
            <a:r>
              <a:rPr lang="en-US" altLang="ko-KR" sz="2500" b="1" dirty="0" err="1"/>
              <a:t>nakakahawang</a:t>
            </a:r>
            <a:r>
              <a:rPr lang="en-US" altLang="ko-KR" sz="2500" b="1" dirty="0"/>
              <a:t> </a:t>
            </a:r>
            <a:r>
              <a:rPr lang="en-US" altLang="ko-KR" sz="2500" b="1" dirty="0" err="1"/>
              <a:t>sakit</a:t>
            </a:r>
            <a:r>
              <a:rPr lang="en-US" altLang="ko-KR" sz="2500" b="1" dirty="0"/>
              <a:t> </a:t>
            </a:r>
            <a:r>
              <a:rPr lang="en-US" altLang="ko-KR" sz="2500" b="1" dirty="0" err="1"/>
              <a:t>sa</a:t>
            </a:r>
            <a:r>
              <a:rPr lang="en-US" altLang="ko-KR" sz="2500" b="1" dirty="0"/>
              <a:t> </a:t>
            </a:r>
            <a:r>
              <a:rPr lang="en-US" altLang="ko-KR" sz="2500" b="1" dirty="0" err="1"/>
              <a:t>paghinga</a:t>
            </a:r>
            <a:endParaRPr lang="ko-KR" altLang="en-US" sz="25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2362200" y="4701441"/>
            <a:ext cx="13460288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ko-KR" sz="2000" b="1" dirty="0" err="1"/>
              <a:t>Impeksiyon</a:t>
            </a:r>
            <a:r>
              <a:rPr lang="en-US" altLang="ko-KR" sz="2000" b="1" dirty="0"/>
              <a:t> </a:t>
            </a:r>
            <a:r>
              <a:rPr lang="en-US" altLang="ko-KR" sz="2000" b="1" dirty="0" err="1"/>
              <a:t>sa</a:t>
            </a:r>
            <a:r>
              <a:rPr lang="en-US" altLang="ko-KR" sz="2000" b="1" dirty="0"/>
              <a:t> respiratory system </a:t>
            </a:r>
            <a:r>
              <a:rPr lang="en-US" altLang="ko-KR" sz="2000" b="1" dirty="0" err="1"/>
              <a:t>dahil</a:t>
            </a:r>
            <a:r>
              <a:rPr lang="en-US" altLang="ko-KR" sz="2000" b="1" dirty="0"/>
              <a:t> </a:t>
            </a:r>
            <a:r>
              <a:rPr lang="en-US" altLang="ko-KR" sz="2000" b="1" dirty="0" err="1"/>
              <a:t>sa</a:t>
            </a:r>
            <a:r>
              <a:rPr lang="en-US" altLang="ko-KR" sz="2000" b="1" dirty="0"/>
              <a:t> </a:t>
            </a:r>
            <a:r>
              <a:rPr lang="en-US" altLang="ko-KR" sz="2000" b="1" dirty="0" err="1"/>
              <a:t>droplets,plema,sipon</a:t>
            </a:r>
            <a:r>
              <a:rPr lang="en-US" altLang="ko-KR" sz="2000" b="1" dirty="0"/>
              <a:t> 0 nasal discharge </a:t>
            </a:r>
            <a:r>
              <a:rPr lang="en-US" altLang="ko-KR" sz="2000" b="1" dirty="0" err="1"/>
              <a:t>atbp</a:t>
            </a:r>
            <a:r>
              <a:rPr lang="en-US" altLang="ko-KR" sz="2000" b="1" dirty="0"/>
              <a:t>. Sa </a:t>
            </a:r>
            <a:r>
              <a:rPr lang="en-US" altLang="ko-KR" sz="2000" b="1" dirty="0" err="1"/>
              <a:t>pamamagitan</a:t>
            </a:r>
            <a:r>
              <a:rPr lang="en-US" altLang="ko-KR" sz="2000" b="1" dirty="0"/>
              <a:t> ng </a:t>
            </a:r>
            <a:r>
              <a:rPr lang="en-US" altLang="ko-KR" sz="2000" b="1" dirty="0" err="1"/>
              <a:t>direktang</a:t>
            </a:r>
            <a:r>
              <a:rPr lang="en-US" altLang="ko-KR" sz="2000" b="1" dirty="0"/>
              <a:t> </a:t>
            </a:r>
            <a:r>
              <a:rPr lang="en-US" altLang="ko-KR" sz="2000" b="1" dirty="0" err="1"/>
              <a:t>kontak</a:t>
            </a:r>
            <a:r>
              <a:rPr lang="en-US" altLang="ko-KR" sz="2000" b="1" dirty="0"/>
              <a:t> </a:t>
            </a:r>
            <a:endParaRPr lang="ko-KR" altLang="en-US" sz="20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2283881" y="5195018"/>
            <a:ext cx="9949327" cy="4770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ko-KR" sz="2500" b="1" dirty="0" err="1"/>
              <a:t>Covid</a:t>
            </a:r>
            <a:r>
              <a:rPr lang="en-US" altLang="ko-KR" sz="2500" b="1" dirty="0"/>
              <a:t> 19,scarlet </a:t>
            </a:r>
            <a:r>
              <a:rPr lang="en-US" altLang="ko-KR" sz="2500" b="1" dirty="0" err="1"/>
              <a:t>fever,legionella,acute</a:t>
            </a:r>
            <a:r>
              <a:rPr lang="en-US" altLang="ko-KR" sz="2500" b="1" dirty="0"/>
              <a:t> respiratory infectious disease </a:t>
            </a:r>
            <a:r>
              <a:rPr lang="en-US" altLang="ko-KR" sz="2500" b="1" dirty="0" err="1"/>
              <a:t>atbp</a:t>
            </a:r>
            <a:r>
              <a:rPr lang="en-US" altLang="ko-KR" sz="2500" b="1" dirty="0"/>
              <a:t>.</a:t>
            </a:r>
            <a:endParaRPr lang="ko-KR" altLang="en-US" sz="25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1933057" y="6024180"/>
            <a:ext cx="6960110" cy="4770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ko-KR" sz="2500" b="1" dirty="0" err="1"/>
              <a:t>Mga</a:t>
            </a:r>
            <a:r>
              <a:rPr lang="en-US" altLang="ko-KR" sz="2500" b="1" dirty="0"/>
              <a:t> </a:t>
            </a:r>
            <a:r>
              <a:rPr lang="en-US" altLang="ko-KR" sz="2500" b="1" dirty="0" err="1"/>
              <a:t>Nakakahawang</a:t>
            </a:r>
            <a:r>
              <a:rPr lang="en-US" altLang="ko-KR" sz="2500" b="1" dirty="0"/>
              <a:t> </a:t>
            </a:r>
            <a:r>
              <a:rPr lang="en-US" altLang="ko-KR" sz="2500" b="1" dirty="0" err="1"/>
              <a:t>sakit</a:t>
            </a:r>
            <a:r>
              <a:rPr lang="en-US" altLang="ko-KR" sz="2500" b="1" dirty="0"/>
              <a:t> </a:t>
            </a:r>
            <a:r>
              <a:rPr lang="en-US" altLang="ko-KR" sz="2500" b="1" dirty="0" err="1"/>
              <a:t>dulot</a:t>
            </a:r>
            <a:r>
              <a:rPr lang="en-US" altLang="ko-KR" sz="2500" b="1" dirty="0"/>
              <a:t> ng </a:t>
            </a:r>
            <a:r>
              <a:rPr lang="en-US" altLang="ko-KR" sz="2500" b="1" dirty="0" err="1"/>
              <a:t>tubig</a:t>
            </a:r>
            <a:r>
              <a:rPr lang="en-US" altLang="ko-KR" sz="2500" b="1" dirty="0"/>
              <a:t> at </a:t>
            </a:r>
            <a:r>
              <a:rPr lang="en-US" altLang="ko-KR" sz="2500" b="1" dirty="0" err="1"/>
              <a:t>pagkain</a:t>
            </a:r>
            <a:endParaRPr lang="ko-KR" altLang="en-US" sz="25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2348762" y="6413725"/>
            <a:ext cx="1465203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ko-KR" b="1" dirty="0" err="1"/>
              <a:t>Ang</a:t>
            </a:r>
            <a:r>
              <a:rPr lang="en-US" altLang="ko-KR" b="1" dirty="0"/>
              <a:t> </a:t>
            </a:r>
            <a:r>
              <a:rPr lang="en-US" altLang="ko-KR" b="1" dirty="0" err="1"/>
              <a:t>mga</a:t>
            </a:r>
            <a:r>
              <a:rPr lang="en-US" altLang="ko-KR" b="1" dirty="0"/>
              <a:t> </a:t>
            </a:r>
            <a:r>
              <a:rPr lang="en-US" altLang="ko-KR" b="1" dirty="0" err="1"/>
              <a:t>sakit</a:t>
            </a:r>
            <a:r>
              <a:rPr lang="en-US" altLang="ko-KR" b="1" dirty="0"/>
              <a:t> </a:t>
            </a:r>
            <a:r>
              <a:rPr lang="en-US" altLang="ko-KR" b="1" dirty="0" err="1"/>
              <a:t>na</a:t>
            </a:r>
            <a:r>
              <a:rPr lang="en-US" altLang="ko-KR" b="1" dirty="0"/>
              <a:t> </a:t>
            </a:r>
            <a:r>
              <a:rPr lang="en-US" altLang="ko-KR" b="1" dirty="0" err="1"/>
              <a:t>nakukuha</a:t>
            </a:r>
            <a:r>
              <a:rPr lang="en-US" altLang="ko-KR" b="1" dirty="0"/>
              <a:t> </a:t>
            </a:r>
            <a:r>
              <a:rPr lang="en-US" altLang="ko-KR" b="1" dirty="0" err="1"/>
              <a:t>sa</a:t>
            </a:r>
            <a:r>
              <a:rPr lang="en-US" altLang="ko-KR" b="1" dirty="0"/>
              <a:t> </a:t>
            </a:r>
            <a:r>
              <a:rPr lang="en-US" altLang="ko-KR" b="1" dirty="0" err="1"/>
              <a:t>pamamagitan</a:t>
            </a:r>
            <a:r>
              <a:rPr lang="en-US" altLang="ko-KR" b="1" dirty="0"/>
              <a:t> ng </a:t>
            </a:r>
            <a:r>
              <a:rPr lang="en-US" altLang="ko-KR" b="1" dirty="0" err="1"/>
              <a:t>paglunok</a:t>
            </a:r>
            <a:r>
              <a:rPr lang="en-US" altLang="ko-KR" b="1" dirty="0"/>
              <a:t> ng </a:t>
            </a:r>
            <a:r>
              <a:rPr lang="en-US" altLang="ko-KR" b="1" dirty="0" err="1"/>
              <a:t>mga</a:t>
            </a:r>
            <a:r>
              <a:rPr lang="en-US" altLang="ko-KR" b="1" dirty="0"/>
              <a:t> </a:t>
            </a:r>
            <a:r>
              <a:rPr lang="en-US" altLang="ko-KR" b="1" dirty="0" err="1"/>
              <a:t>kontaminadong</a:t>
            </a:r>
            <a:r>
              <a:rPr lang="en-US" altLang="ko-KR" b="1" dirty="0"/>
              <a:t> </a:t>
            </a:r>
            <a:r>
              <a:rPr lang="en-US" altLang="ko-KR" b="1" dirty="0" err="1"/>
              <a:t>tubig</a:t>
            </a:r>
            <a:r>
              <a:rPr lang="en-US" altLang="ko-KR" b="1" dirty="0"/>
              <a:t> at </a:t>
            </a:r>
            <a:r>
              <a:rPr lang="en-US" altLang="ko-KR" b="1" dirty="0" err="1"/>
              <a:t>pagkain</a:t>
            </a:r>
            <a:r>
              <a:rPr lang="en-US" altLang="ko-KR" b="1" dirty="0"/>
              <a:t> at </a:t>
            </a:r>
            <a:r>
              <a:rPr lang="en-US" altLang="ko-KR" b="1" dirty="0" err="1"/>
              <a:t>pangunahingnagpapakita</a:t>
            </a:r>
            <a:r>
              <a:rPr lang="en-US" altLang="ko-KR" b="1" dirty="0"/>
              <a:t> ng </a:t>
            </a:r>
            <a:r>
              <a:rPr lang="en-US" altLang="ko-KR" b="1" dirty="0" err="1"/>
              <a:t>sintomas</a:t>
            </a:r>
            <a:r>
              <a:rPr lang="en-US" altLang="ko-KR" b="1" dirty="0"/>
              <a:t> gastrointestinal </a:t>
            </a:r>
            <a:r>
              <a:rPr lang="en-US" altLang="ko-KR" b="1" dirty="0" err="1"/>
              <a:t>tulad</a:t>
            </a:r>
            <a:r>
              <a:rPr lang="en-US" altLang="ko-KR" b="1" dirty="0"/>
              <a:t> ng </a:t>
            </a:r>
            <a:r>
              <a:rPr lang="en-US" altLang="ko-KR" b="1" dirty="0" err="1"/>
              <a:t>pagtatae,pagsusuka</a:t>
            </a:r>
            <a:r>
              <a:rPr lang="en-US" altLang="ko-KR" b="1" dirty="0"/>
              <a:t> </a:t>
            </a:r>
            <a:r>
              <a:rPr lang="en-US" altLang="ko-KR" b="1" dirty="0" err="1"/>
              <a:t>atbp</a:t>
            </a:r>
            <a:endParaRPr lang="ko-KR" altLang="en-US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2348762" y="7040420"/>
            <a:ext cx="696053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ko-KR" b="1" dirty="0" err="1"/>
              <a:t>Tulad</a:t>
            </a:r>
            <a:r>
              <a:rPr lang="en-US" altLang="ko-KR" b="1" dirty="0"/>
              <a:t> ng </a:t>
            </a:r>
            <a:r>
              <a:rPr lang="en-US" altLang="ko-KR" b="1" dirty="0" err="1"/>
              <a:t>impeksiyon</a:t>
            </a:r>
            <a:r>
              <a:rPr lang="en-US" altLang="ko-KR" b="1" dirty="0"/>
              <a:t> </a:t>
            </a:r>
            <a:r>
              <a:rPr lang="en-US" altLang="ko-KR" b="1" dirty="0" err="1"/>
              <a:t>sa</a:t>
            </a:r>
            <a:r>
              <a:rPr lang="en-US" altLang="ko-KR" b="1" dirty="0"/>
              <a:t> salmonella at vibrio sepsis</a:t>
            </a:r>
            <a:endParaRPr lang="ko-KR" altLang="en-US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1991453" y="7879311"/>
            <a:ext cx="5692584" cy="43088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ko-KR" sz="2200" b="1" dirty="0" err="1"/>
              <a:t>Mga</a:t>
            </a:r>
            <a:r>
              <a:rPr lang="en-US" altLang="ko-KR" sz="2200" b="1" dirty="0"/>
              <a:t> </a:t>
            </a:r>
            <a:r>
              <a:rPr lang="en-US" altLang="ko-KR" sz="2200" b="1" dirty="0" err="1"/>
              <a:t>nakakahawang</a:t>
            </a:r>
            <a:r>
              <a:rPr lang="en-US" altLang="ko-KR" sz="2200" b="1" dirty="0"/>
              <a:t> </a:t>
            </a:r>
            <a:r>
              <a:rPr lang="en-US" altLang="ko-KR" sz="2200" b="1" dirty="0" err="1"/>
              <a:t>sakit</a:t>
            </a:r>
            <a:r>
              <a:rPr lang="en-US" altLang="ko-KR" sz="2200" b="1" dirty="0"/>
              <a:t> </a:t>
            </a:r>
            <a:r>
              <a:rPr lang="en-US" altLang="ko-KR" sz="2200" b="1" dirty="0" err="1"/>
              <a:t>na</a:t>
            </a:r>
            <a:r>
              <a:rPr lang="en-US" altLang="ko-KR" sz="2200" b="1" dirty="0"/>
              <a:t> </a:t>
            </a:r>
            <a:r>
              <a:rPr lang="en-US" altLang="ko-KR" sz="2200" b="1" dirty="0" err="1"/>
              <a:t>pwedeng</a:t>
            </a:r>
            <a:r>
              <a:rPr lang="en-US" altLang="ko-KR" sz="2200" b="1" dirty="0"/>
              <a:t> </a:t>
            </a:r>
            <a:r>
              <a:rPr lang="en-US" altLang="ko-KR" sz="2200" b="1" dirty="0" err="1"/>
              <a:t>mahawa</a:t>
            </a:r>
            <a:endParaRPr lang="ko-KR" altLang="en-US" sz="22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2423474" y="8369433"/>
            <a:ext cx="6761979" cy="43088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ko-KR" sz="2200" b="1" dirty="0" err="1"/>
              <a:t>Mga</a:t>
            </a:r>
            <a:r>
              <a:rPr lang="en-US" altLang="ko-KR" sz="2200" b="1" dirty="0"/>
              <a:t> </a:t>
            </a:r>
            <a:r>
              <a:rPr lang="en-US" altLang="ko-KR" sz="2200" b="1" dirty="0" err="1"/>
              <a:t>nakakahawang</a:t>
            </a:r>
            <a:r>
              <a:rPr lang="en-US" altLang="ko-KR" sz="2200" b="1" dirty="0"/>
              <a:t> </a:t>
            </a:r>
            <a:r>
              <a:rPr lang="en-US" altLang="ko-KR" sz="2200" b="1" dirty="0" err="1"/>
              <a:t>sakit</a:t>
            </a:r>
            <a:r>
              <a:rPr lang="en-US" altLang="ko-KR" sz="2200" b="1" dirty="0"/>
              <a:t> </a:t>
            </a:r>
            <a:r>
              <a:rPr lang="en-US" altLang="ko-KR" sz="2200" b="1" dirty="0" err="1"/>
              <a:t>na</a:t>
            </a:r>
            <a:r>
              <a:rPr lang="en-US" altLang="ko-KR" sz="2200" b="1" dirty="0"/>
              <a:t> </a:t>
            </a:r>
            <a:r>
              <a:rPr lang="en-US" altLang="ko-KR" sz="2200" b="1" dirty="0" err="1"/>
              <a:t>nakukuha</a:t>
            </a:r>
            <a:r>
              <a:rPr lang="en-US" altLang="ko-KR" sz="2200" b="1" dirty="0"/>
              <a:t> </a:t>
            </a:r>
            <a:r>
              <a:rPr lang="en-US" altLang="ko-KR" sz="2200" b="1" dirty="0" err="1"/>
              <a:t>sa</a:t>
            </a:r>
            <a:r>
              <a:rPr lang="en-US" altLang="ko-KR" sz="2200" b="1" dirty="0"/>
              <a:t> </a:t>
            </a:r>
            <a:r>
              <a:rPr lang="en-US" altLang="ko-KR" sz="2200" b="1" dirty="0" err="1"/>
              <a:t>pakikipagtalik</a:t>
            </a:r>
            <a:r>
              <a:rPr lang="en-US" altLang="ko-KR" sz="2200" b="1" dirty="0"/>
              <a:t> </a:t>
            </a:r>
            <a:endParaRPr lang="ko-KR" altLang="en-US" sz="22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2445936" y="8827397"/>
            <a:ext cx="5942652" cy="43088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ko-KR" sz="2200" b="1" dirty="0" err="1"/>
              <a:t>Syphilis,gonorrhea,impeksyon</a:t>
            </a:r>
            <a:r>
              <a:rPr lang="en-US" altLang="ko-KR" sz="2200" b="1" dirty="0"/>
              <a:t> </a:t>
            </a:r>
            <a:r>
              <a:rPr lang="en-US" altLang="ko-KR" sz="2200" b="1" dirty="0" err="1"/>
              <a:t>sa</a:t>
            </a:r>
            <a:r>
              <a:rPr lang="en-US" altLang="ko-KR" sz="2200" b="1" dirty="0"/>
              <a:t> chlamydia </a:t>
            </a:r>
            <a:r>
              <a:rPr lang="en-US" altLang="ko-KR" sz="2200" b="1" dirty="0" err="1"/>
              <a:t>atbp</a:t>
            </a:r>
            <a:r>
              <a:rPr lang="en-US" altLang="ko-KR" sz="2200" b="1" dirty="0"/>
              <a:t>.</a:t>
            </a:r>
            <a:endParaRPr lang="ko-KR" altLang="en-US" sz="2200" b="1" dirty="0"/>
          </a:p>
        </p:txBody>
      </p:sp>
    </p:spTree>
    <p:extLst>
      <p:ext uri="{BB962C8B-B14F-4D97-AF65-F5344CB8AC3E}">
        <p14:creationId xmlns:p14="http://schemas.microsoft.com/office/powerpoint/2010/main" val="14905319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0" y="-60952"/>
            <a:ext cx="18270476" cy="7314286"/>
            <a:chOff x="0" y="-60952"/>
            <a:chExt cx="18270476" cy="7314286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-60952"/>
              <a:ext cx="18270476" cy="7314286"/>
            </a:xfrm>
            <a:prstGeom prst="rect">
              <a:avLst/>
            </a:prstGeom>
          </p:spPr>
        </p:pic>
      </p:grpSp>
      <p:pic>
        <p:nvPicPr>
          <p:cNvPr id="5" name="Object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87839" y="6823526"/>
            <a:ext cx="9746278" cy="3246354"/>
          </a:xfrm>
          <a:prstGeom prst="rect">
            <a:avLst/>
          </a:prstGeom>
        </p:spPr>
      </p:pic>
      <p:pic>
        <p:nvPicPr>
          <p:cNvPr id="6" name="Object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00487" y="6452418"/>
            <a:ext cx="17301184" cy="854857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267200" y="7505700"/>
            <a:ext cx="10325584" cy="63094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ko-KR" sz="3500" b="1" dirty="0" err="1"/>
              <a:t>Upang</a:t>
            </a:r>
            <a:r>
              <a:rPr lang="ko-KR" altLang="en-US" sz="3500" b="1" dirty="0"/>
              <a:t> </a:t>
            </a:r>
            <a:r>
              <a:rPr lang="en-US" altLang="ko-KR" sz="3500" b="1" dirty="0" err="1"/>
              <a:t>maiwasan</a:t>
            </a:r>
            <a:r>
              <a:rPr lang="en-US" altLang="ko-KR" sz="3500" b="1" dirty="0"/>
              <a:t> </a:t>
            </a:r>
            <a:r>
              <a:rPr lang="en-US" altLang="ko-KR" sz="3500" b="1" dirty="0" err="1"/>
              <a:t>ang</a:t>
            </a:r>
            <a:r>
              <a:rPr lang="en-US" altLang="ko-KR" sz="3500" b="1" dirty="0"/>
              <a:t> </a:t>
            </a:r>
            <a:r>
              <a:rPr lang="en-US" altLang="ko-KR" sz="3500" b="1" dirty="0" err="1"/>
              <a:t>nakakahawang</a:t>
            </a:r>
            <a:r>
              <a:rPr lang="en-US" altLang="ko-KR" sz="3500" b="1" dirty="0"/>
              <a:t> </a:t>
            </a:r>
            <a:r>
              <a:rPr lang="en-US" altLang="ko-KR" sz="3500" b="1" dirty="0" err="1"/>
              <a:t>sakit</a:t>
            </a:r>
            <a:r>
              <a:rPr lang="en-US" altLang="ko-KR" sz="3500" b="1" dirty="0"/>
              <a:t> </a:t>
            </a:r>
            <a:r>
              <a:rPr lang="en-US" altLang="ko-KR" sz="3500" b="1" dirty="0" err="1"/>
              <a:t>sa</a:t>
            </a:r>
            <a:r>
              <a:rPr lang="en-US" altLang="ko-KR" sz="3500" b="1" dirty="0"/>
              <a:t> </a:t>
            </a:r>
            <a:r>
              <a:rPr lang="en-US" altLang="ko-KR" sz="3500" b="1" dirty="0" err="1"/>
              <a:t>paghinga</a:t>
            </a:r>
            <a:endParaRPr lang="ko-KR" altLang="en-US" sz="3500" b="1" dirty="0"/>
          </a:p>
        </p:txBody>
      </p:sp>
      <p:sp>
        <p:nvSpPr>
          <p:cNvPr id="4" name="직사각형 3"/>
          <p:cNvSpPr/>
          <p:nvPr/>
        </p:nvSpPr>
        <p:spPr>
          <a:xfrm>
            <a:off x="1066800" y="8513266"/>
            <a:ext cx="15697200" cy="1323439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ko-KR" sz="80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Limang</a:t>
            </a:r>
            <a:r>
              <a:rPr lang="en-US" altLang="ko-KR" sz="8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altLang="ko-KR" sz="80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Panuntunan</a:t>
            </a:r>
            <a:r>
              <a:rPr lang="en-US" altLang="ko-KR" sz="8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altLang="ko-KR" sz="80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sa</a:t>
            </a:r>
            <a:r>
              <a:rPr lang="en-US" altLang="ko-KR" sz="8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altLang="ko-KR" sz="80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pag-iwas</a:t>
            </a:r>
            <a:endParaRPr lang="en-US" altLang="ko-KR" sz="8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B0F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18445" y="4610100"/>
            <a:ext cx="14033585" cy="707886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altLang="ko-KR" sz="4000" b="1" dirty="0" err="1">
                <a:solidFill>
                  <a:schemeClr val="bg1"/>
                </a:solidFill>
              </a:rPr>
              <a:t>Mga</a:t>
            </a:r>
            <a:r>
              <a:rPr lang="en-US" altLang="ko-KR" sz="4000" b="1" dirty="0">
                <a:solidFill>
                  <a:schemeClr val="bg1"/>
                </a:solidFill>
              </a:rPr>
              <a:t> </a:t>
            </a:r>
            <a:r>
              <a:rPr lang="en-US" altLang="ko-KR" sz="4000" b="1" dirty="0" err="1">
                <a:solidFill>
                  <a:schemeClr val="bg1"/>
                </a:solidFill>
              </a:rPr>
              <a:t>Panuntunan</a:t>
            </a:r>
            <a:r>
              <a:rPr lang="en-US" altLang="ko-KR" sz="4000" b="1" dirty="0">
                <a:solidFill>
                  <a:schemeClr val="bg1"/>
                </a:solidFill>
              </a:rPr>
              <a:t> </a:t>
            </a:r>
            <a:r>
              <a:rPr lang="en-US" altLang="ko-KR" sz="4000" b="1" dirty="0" err="1">
                <a:solidFill>
                  <a:schemeClr val="bg1"/>
                </a:solidFill>
              </a:rPr>
              <a:t>sa</a:t>
            </a:r>
            <a:r>
              <a:rPr lang="en-US" altLang="ko-KR" sz="4000" b="1" dirty="0">
                <a:solidFill>
                  <a:schemeClr val="bg1"/>
                </a:solidFill>
              </a:rPr>
              <a:t> </a:t>
            </a:r>
            <a:r>
              <a:rPr lang="en-US" altLang="ko-KR" sz="4000" b="1" dirty="0" err="1">
                <a:solidFill>
                  <a:schemeClr val="bg1"/>
                </a:solidFill>
              </a:rPr>
              <a:t>Pag-iwas</a:t>
            </a:r>
            <a:r>
              <a:rPr lang="en-US" altLang="ko-KR" sz="4000" b="1" dirty="0">
                <a:solidFill>
                  <a:schemeClr val="bg1"/>
                </a:solidFill>
              </a:rPr>
              <a:t> </a:t>
            </a:r>
            <a:r>
              <a:rPr lang="en-US" altLang="ko-KR" sz="4000" b="1" dirty="0" err="1">
                <a:solidFill>
                  <a:schemeClr val="bg1"/>
                </a:solidFill>
              </a:rPr>
              <a:t>sa</a:t>
            </a:r>
            <a:r>
              <a:rPr lang="en-US" altLang="ko-KR" sz="4000" b="1" dirty="0">
                <a:solidFill>
                  <a:schemeClr val="bg1"/>
                </a:solidFill>
              </a:rPr>
              <a:t> </a:t>
            </a:r>
            <a:r>
              <a:rPr lang="en-US" altLang="ko-KR" sz="4000" b="1" dirty="0" err="1">
                <a:solidFill>
                  <a:schemeClr val="bg1"/>
                </a:solidFill>
              </a:rPr>
              <a:t>nakakahawang</a:t>
            </a:r>
            <a:r>
              <a:rPr lang="en-US" altLang="ko-KR" sz="4000" b="1" dirty="0">
                <a:solidFill>
                  <a:schemeClr val="bg1"/>
                </a:solidFill>
              </a:rPr>
              <a:t> </a:t>
            </a:r>
            <a:r>
              <a:rPr lang="en-US" altLang="ko-KR" sz="4000" b="1" dirty="0" err="1">
                <a:solidFill>
                  <a:schemeClr val="bg1"/>
                </a:solidFill>
              </a:rPr>
              <a:t>sakit</a:t>
            </a:r>
            <a:r>
              <a:rPr lang="en-US" altLang="ko-KR" sz="4000" b="1" dirty="0">
                <a:solidFill>
                  <a:schemeClr val="bg1"/>
                </a:solidFill>
              </a:rPr>
              <a:t> </a:t>
            </a:r>
            <a:r>
              <a:rPr lang="en-US" altLang="ko-KR" sz="4000" b="1" dirty="0" err="1">
                <a:solidFill>
                  <a:schemeClr val="bg1"/>
                </a:solidFill>
              </a:rPr>
              <a:t>sa</a:t>
            </a:r>
            <a:r>
              <a:rPr lang="en-US" altLang="ko-KR" sz="4000" b="1" dirty="0">
                <a:solidFill>
                  <a:schemeClr val="bg1"/>
                </a:solidFill>
              </a:rPr>
              <a:t> </a:t>
            </a:r>
            <a:r>
              <a:rPr lang="en-US" altLang="ko-KR" sz="4000" b="1" dirty="0" err="1">
                <a:solidFill>
                  <a:schemeClr val="bg1"/>
                </a:solidFill>
              </a:rPr>
              <a:t>paghinga</a:t>
            </a:r>
            <a:endParaRPr lang="ko-KR" altLang="en-US" sz="4000" b="1" dirty="0">
              <a:solidFill>
                <a:schemeClr val="bg1"/>
              </a:solidFill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4896184" y="5317986"/>
            <a:ext cx="8478106" cy="923330"/>
          </a:xfrm>
          <a:prstGeom prst="rect">
            <a:avLst/>
          </a:prstGeom>
          <a:solidFill>
            <a:srgbClr val="FFC0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ko-KR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erlin Sans FB Demi" panose="020E0802020502020306" pitchFamily="34" charset="0"/>
              </a:rPr>
              <a:t>Gusto </a:t>
            </a:r>
            <a:r>
              <a:rPr lang="en-US" altLang="ko-KR" sz="5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erlin Sans FB Demi" panose="020E0802020502020306" pitchFamily="34" charset="0"/>
              </a:rPr>
              <a:t>ko</a:t>
            </a:r>
            <a:r>
              <a:rPr lang="en-US" altLang="ko-KR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erlin Sans FB Demi" panose="020E0802020502020306" pitchFamily="34" charset="0"/>
              </a:rPr>
              <a:t> </a:t>
            </a:r>
            <a:r>
              <a:rPr lang="en-US" altLang="ko-KR" sz="5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erlin Sans FB Demi" panose="020E0802020502020306" pitchFamily="34" charset="0"/>
              </a:rPr>
              <a:t>itong</a:t>
            </a:r>
            <a:r>
              <a:rPr lang="en-US" altLang="ko-KR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erlin Sans FB Demi" panose="020E0802020502020306" pitchFamily="34" charset="0"/>
              </a:rPr>
              <a:t> </a:t>
            </a:r>
            <a:r>
              <a:rPr lang="en-US" altLang="ko-KR" sz="5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erlin Sans FB Demi" panose="020E0802020502020306" pitchFamily="34" charset="0"/>
              </a:rPr>
              <a:t>malaman</a:t>
            </a:r>
            <a:endParaRPr lang="en-US" altLang="ko-KR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337839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8037168" y="1967235"/>
            <a:ext cx="9823036" cy="7109200"/>
            <a:chOff x="8037168" y="1967235"/>
            <a:chExt cx="9823036" cy="7109200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037168" y="1967235"/>
              <a:ext cx="9823036" cy="7109200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695201" y="634943"/>
            <a:ext cx="8121942" cy="1150794"/>
            <a:chOff x="695201" y="634943"/>
            <a:chExt cx="8121942" cy="1150794"/>
          </a:xfrm>
          <a:solidFill>
            <a:schemeClr val="bg1"/>
          </a:solidFill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59946" y="-86047"/>
              <a:ext cx="9277364" cy="4434421"/>
            </a:xfrm>
            <a:prstGeom prst="rect">
              <a:avLst/>
            </a:prstGeom>
            <a:grpFill/>
          </p:spPr>
        </p:pic>
        <p:grpSp>
          <p:nvGrpSpPr>
            <p:cNvPr id="1003" name="그룹 1003"/>
            <p:cNvGrpSpPr/>
            <p:nvPr/>
          </p:nvGrpSpPr>
          <p:grpSpPr>
            <a:xfrm>
              <a:off x="695201" y="634943"/>
              <a:ext cx="1976974" cy="1150794"/>
              <a:chOff x="695201" y="634943"/>
              <a:chExt cx="1976974" cy="1150794"/>
            </a:xfrm>
            <a:grpFill/>
          </p:grpSpPr>
          <p:pic>
            <p:nvPicPr>
              <p:cNvPr id="8" name="Object 7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127918" y="-90441"/>
                <a:ext cx="5082972" cy="4575191"/>
              </a:xfrm>
              <a:prstGeom prst="rect">
                <a:avLst/>
              </a:prstGeom>
              <a:grpFill/>
            </p:spPr>
          </p:pic>
          <p:grpSp>
            <p:nvGrpSpPr>
              <p:cNvPr id="1004" name="그룹 1004"/>
              <p:cNvGrpSpPr/>
              <p:nvPr/>
            </p:nvGrpSpPr>
            <p:grpSpPr>
              <a:xfrm>
                <a:off x="896486" y="645953"/>
                <a:ext cx="225935" cy="291320"/>
                <a:chOff x="896486" y="645953"/>
                <a:chExt cx="225935" cy="291320"/>
              </a:xfrm>
              <a:grpFill/>
            </p:grpSpPr>
            <p:pic>
              <p:nvPicPr>
                <p:cNvPr id="10" name="Object 9"/>
                <p:cNvPicPr>
                  <a:picLocks noChangeAspect="1"/>
                </p:cNvPicPr>
                <p:nvPr/>
              </p:nvPicPr>
              <p:blipFill>
                <a:blip r:embed="rId5" cstate="print"/>
                <a:stretch>
                  <a:fillRect/>
                </a:stretch>
              </p:blipFill>
              <p:spPr>
                <a:xfrm rot="-360000">
                  <a:off x="798265" y="515040"/>
                  <a:ext cx="451870" cy="582640"/>
                </a:xfrm>
                <a:prstGeom prst="rect">
                  <a:avLst/>
                </a:prstGeom>
                <a:grpFill/>
              </p:spPr>
            </p:pic>
            <p:pic>
              <p:nvPicPr>
                <p:cNvPr id="11" name="Object 10"/>
                <p:cNvPicPr>
                  <a:picLocks noChangeAspect="1"/>
                </p:cNvPicPr>
                <p:nvPr/>
              </p:nvPicPr>
              <p:blipFill>
                <a:blip r:embed="rId6" cstate="print"/>
                <a:stretch>
                  <a:fillRect/>
                </a:stretch>
              </p:blipFill>
              <p:spPr>
                <a:xfrm rot="-360000">
                  <a:off x="896486" y="645953"/>
                  <a:ext cx="225935" cy="291320"/>
                </a:xfrm>
                <a:prstGeom prst="rect">
                  <a:avLst/>
                </a:prstGeom>
                <a:grpFill/>
              </p:spPr>
            </p:pic>
          </p:grpSp>
          <p:grpSp>
            <p:nvGrpSpPr>
              <p:cNvPr id="1005" name="그룹 1005"/>
              <p:cNvGrpSpPr/>
              <p:nvPr/>
            </p:nvGrpSpPr>
            <p:grpSpPr>
              <a:xfrm>
                <a:off x="695201" y="806936"/>
                <a:ext cx="296641" cy="382488"/>
                <a:chOff x="695201" y="806936"/>
                <a:chExt cx="296641" cy="382488"/>
              </a:xfrm>
              <a:grpFill/>
            </p:grpSpPr>
            <p:pic>
              <p:nvPicPr>
                <p:cNvPr id="14" name="Object 13"/>
                <p:cNvPicPr>
                  <a:picLocks noChangeAspect="1"/>
                </p:cNvPicPr>
                <p:nvPr/>
              </p:nvPicPr>
              <p:blipFill>
                <a:blip r:embed="rId7" cstate="print"/>
                <a:stretch>
                  <a:fillRect/>
                </a:stretch>
              </p:blipFill>
              <p:spPr>
                <a:xfrm>
                  <a:off x="566242" y="635054"/>
                  <a:ext cx="593282" cy="764977"/>
                </a:xfrm>
                <a:prstGeom prst="rect">
                  <a:avLst/>
                </a:prstGeom>
                <a:grpFill/>
              </p:spPr>
            </p:pic>
            <p:pic>
              <p:nvPicPr>
                <p:cNvPr id="15" name="Object 14"/>
                <p:cNvPicPr>
                  <a:picLocks noChangeAspect="1"/>
                </p:cNvPicPr>
                <p:nvPr/>
              </p:nvPicPr>
              <p:blipFill>
                <a:blip r:embed="rId8" cstate="print"/>
                <a:stretch>
                  <a:fillRect/>
                </a:stretch>
              </p:blipFill>
              <p:spPr>
                <a:xfrm>
                  <a:off x="695201" y="806936"/>
                  <a:ext cx="296641" cy="382488"/>
                </a:xfrm>
                <a:prstGeom prst="rect">
                  <a:avLst/>
                </a:prstGeom>
                <a:grpFill/>
              </p:spPr>
            </p:pic>
          </p:grpSp>
        </p:grpSp>
      </p:grpSp>
      <p:pic>
        <p:nvPicPr>
          <p:cNvPr id="19" name="Object 18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949924" y="2193953"/>
            <a:ext cx="8298361" cy="7746437"/>
          </a:xfrm>
          <a:prstGeom prst="rect">
            <a:avLst/>
          </a:prstGeom>
        </p:spPr>
      </p:pic>
      <p:sp>
        <p:nvSpPr>
          <p:cNvPr id="2" name="직사각형 1"/>
          <p:cNvSpPr/>
          <p:nvPr/>
        </p:nvSpPr>
        <p:spPr>
          <a:xfrm>
            <a:off x="1063961" y="726543"/>
            <a:ext cx="1678666" cy="1015663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ko-KR" sz="60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Una</a:t>
            </a:r>
            <a:r>
              <a:rPr lang="en-US" altLang="ko-KR" sz="6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,</a:t>
            </a:r>
          </a:p>
        </p:txBody>
      </p:sp>
      <p:sp>
        <p:nvSpPr>
          <p:cNvPr id="4" name="직사각형 3"/>
          <p:cNvSpPr/>
          <p:nvPr/>
        </p:nvSpPr>
        <p:spPr>
          <a:xfrm>
            <a:off x="3230800" y="806360"/>
            <a:ext cx="12904494" cy="861774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  <a:scene3d>
              <a:camera prst="perspectiveRight"/>
              <a:lightRig rig="threePt" dir="t"/>
            </a:scene3d>
          </a:bodyPr>
          <a:lstStyle/>
          <a:p>
            <a:pPr algn="ctr"/>
            <a:r>
              <a:rPr lang="en-US" altLang="ko-KR" sz="5000" b="1" dirty="0" err="1">
                <a:ln w="9525">
                  <a:solidFill>
                    <a:schemeClr val="bg2">
                      <a:lumMod val="1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erlin Sans FB Demi" panose="020E0802020502020306" pitchFamily="34" charset="0"/>
              </a:rPr>
              <a:t>Ugaliin</a:t>
            </a:r>
            <a:r>
              <a:rPr lang="en-US" altLang="ko-KR" sz="5000" b="1" dirty="0">
                <a:ln w="9525">
                  <a:solidFill>
                    <a:schemeClr val="bg2">
                      <a:lumMod val="1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erlin Sans FB Demi" panose="020E0802020502020306" pitchFamily="34" charset="0"/>
              </a:rPr>
              <a:t> </a:t>
            </a:r>
            <a:r>
              <a:rPr lang="en-US" altLang="ko-KR" sz="5000" b="1" dirty="0" err="1">
                <a:ln w="9525">
                  <a:solidFill>
                    <a:schemeClr val="bg2">
                      <a:lumMod val="1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erlin Sans FB Demi" panose="020E0802020502020306" pitchFamily="34" charset="0"/>
              </a:rPr>
              <a:t>ang</a:t>
            </a:r>
            <a:r>
              <a:rPr lang="en-US" altLang="ko-KR" sz="5000" b="1" dirty="0">
                <a:ln w="9525">
                  <a:solidFill>
                    <a:schemeClr val="bg2">
                      <a:lumMod val="1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erlin Sans FB Demi" panose="020E0802020502020306" pitchFamily="34" charset="0"/>
              </a:rPr>
              <a:t> </a:t>
            </a:r>
            <a:r>
              <a:rPr lang="en-US" altLang="ko-KR" sz="5000" b="1" dirty="0" err="1">
                <a:ln w="9525">
                  <a:solidFill>
                    <a:schemeClr val="bg2">
                      <a:lumMod val="1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erlin Sans FB Demi" panose="020E0802020502020306" pitchFamily="34" charset="0"/>
              </a:rPr>
              <a:t>wastong</a:t>
            </a:r>
            <a:r>
              <a:rPr lang="en-US" altLang="ko-KR" sz="5000" b="1" dirty="0">
                <a:ln w="9525">
                  <a:solidFill>
                    <a:schemeClr val="bg2">
                      <a:lumMod val="1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erlin Sans FB Demi" panose="020E0802020502020306" pitchFamily="34" charset="0"/>
              </a:rPr>
              <a:t> </a:t>
            </a:r>
            <a:r>
              <a:rPr lang="en-US" altLang="ko-KR" sz="5000" b="1" dirty="0" err="1">
                <a:ln w="9525">
                  <a:solidFill>
                    <a:schemeClr val="bg2">
                      <a:lumMod val="1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erlin Sans FB Demi" panose="020E0802020502020306" pitchFamily="34" charset="0"/>
              </a:rPr>
              <a:t>paghuhugas</a:t>
            </a:r>
            <a:r>
              <a:rPr lang="en-US" altLang="ko-KR" sz="5000" b="1" dirty="0">
                <a:ln w="9525">
                  <a:solidFill>
                    <a:schemeClr val="bg2">
                      <a:lumMod val="1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erlin Sans FB Demi" panose="020E0802020502020306" pitchFamily="34" charset="0"/>
              </a:rPr>
              <a:t> ng </a:t>
            </a:r>
            <a:r>
              <a:rPr lang="en-US" altLang="ko-KR" sz="5000" b="1" dirty="0" err="1">
                <a:ln w="9525">
                  <a:solidFill>
                    <a:schemeClr val="bg2">
                      <a:lumMod val="1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erlin Sans FB Demi" panose="020E0802020502020306" pitchFamily="34" charset="0"/>
              </a:rPr>
              <a:t>kamay</a:t>
            </a:r>
            <a:endParaRPr lang="en-US" altLang="ko-KR" sz="5000" b="1" cap="none" spc="0" dirty="0">
              <a:ln w="9525">
                <a:solidFill>
                  <a:schemeClr val="bg2">
                    <a:lumMod val="1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Berlin Sans FB Demi" panose="020E0802020502020306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25372" y="1840691"/>
            <a:ext cx="8020410" cy="837152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ko-KR" sz="4000" dirty="0" err="1"/>
              <a:t>Maaring</a:t>
            </a:r>
            <a:r>
              <a:rPr lang="en-US" altLang="ko-KR" sz="4000" dirty="0"/>
              <a:t> </a:t>
            </a:r>
            <a:r>
              <a:rPr lang="en-US" altLang="ko-KR" sz="4000" dirty="0" err="1"/>
              <a:t>maiwasan</a:t>
            </a:r>
            <a:r>
              <a:rPr lang="en-US" altLang="ko-KR" sz="4000" dirty="0"/>
              <a:t> ng </a:t>
            </a:r>
            <a:r>
              <a:rPr lang="en-US" altLang="ko-KR" sz="4000" dirty="0" err="1">
                <a:solidFill>
                  <a:srgbClr val="00B0F0"/>
                </a:solidFill>
              </a:rPr>
              <a:t>wastong</a:t>
            </a:r>
            <a:r>
              <a:rPr lang="en-US" altLang="ko-KR" sz="4000" dirty="0">
                <a:solidFill>
                  <a:srgbClr val="00B0F0"/>
                </a:solidFill>
              </a:rPr>
              <a:t> </a:t>
            </a:r>
            <a:r>
              <a:rPr lang="en-US" altLang="ko-KR" sz="4000" dirty="0" err="1">
                <a:solidFill>
                  <a:srgbClr val="00B0F0"/>
                </a:solidFill>
              </a:rPr>
              <a:t>paghuhugas</a:t>
            </a:r>
            <a:r>
              <a:rPr lang="en-US" altLang="ko-KR" sz="4000" dirty="0">
                <a:solidFill>
                  <a:srgbClr val="00B0F0"/>
                </a:solidFill>
              </a:rPr>
              <a:t> ng </a:t>
            </a:r>
            <a:r>
              <a:rPr lang="en-US" altLang="ko-KR" sz="4000" dirty="0" err="1">
                <a:solidFill>
                  <a:srgbClr val="00B0F0"/>
                </a:solidFill>
              </a:rPr>
              <a:t>kamay</a:t>
            </a:r>
            <a:r>
              <a:rPr lang="en-US" altLang="ko-KR" sz="4000" dirty="0">
                <a:solidFill>
                  <a:srgbClr val="00B0F0"/>
                </a:solidFill>
              </a:rPr>
              <a:t> </a:t>
            </a:r>
            <a:r>
              <a:rPr lang="en-US" altLang="ko-KR" sz="4000" dirty="0" err="1"/>
              <a:t>ang</a:t>
            </a:r>
            <a:r>
              <a:rPr lang="en-US" altLang="ko-KR" sz="4000" dirty="0"/>
              <a:t> </a:t>
            </a:r>
            <a:r>
              <a:rPr lang="en-US" altLang="ko-KR" sz="4000" dirty="0" err="1"/>
              <a:t>maramingmaraming</a:t>
            </a:r>
            <a:r>
              <a:rPr lang="en-US" altLang="ko-KR" sz="4000" dirty="0"/>
              <a:t> </a:t>
            </a:r>
            <a:r>
              <a:rPr lang="en-US" altLang="ko-KR" sz="4000" dirty="0" err="1"/>
              <a:t>nkakahawang</a:t>
            </a:r>
            <a:r>
              <a:rPr lang="en-US" altLang="ko-KR" sz="4000" dirty="0"/>
              <a:t> </a:t>
            </a:r>
            <a:r>
              <a:rPr lang="en-US" altLang="ko-KR" sz="4000" dirty="0" err="1"/>
              <a:t>sakit</a:t>
            </a:r>
            <a:r>
              <a:rPr lang="en-US" altLang="ko-KR" sz="4000" dirty="0"/>
              <a:t>,</a:t>
            </a:r>
          </a:p>
          <a:p>
            <a:r>
              <a:rPr lang="en-US" altLang="ko-KR" sz="4000" dirty="0" err="1"/>
              <a:t>Kabilang</a:t>
            </a:r>
            <a:r>
              <a:rPr lang="en-US" altLang="ko-KR" sz="4000" dirty="0"/>
              <a:t> </a:t>
            </a:r>
            <a:r>
              <a:rPr lang="en-US" altLang="ko-KR" sz="4000" dirty="0" err="1"/>
              <a:t>ang</a:t>
            </a:r>
            <a:r>
              <a:rPr lang="en-US" altLang="ko-KR" sz="4000" dirty="0"/>
              <a:t> covid-19,</a:t>
            </a:r>
            <a:r>
              <a:rPr lang="en-US" altLang="ko-KR" sz="4000" dirty="0">
                <a:solidFill>
                  <a:srgbClr val="00B0F0"/>
                </a:solidFill>
              </a:rPr>
              <a:t>mga </a:t>
            </a:r>
            <a:r>
              <a:rPr lang="en-US" altLang="ko-KR" sz="4000" dirty="0" err="1">
                <a:solidFill>
                  <a:srgbClr val="00B0F0"/>
                </a:solidFill>
              </a:rPr>
              <a:t>impeksyon</a:t>
            </a:r>
            <a:r>
              <a:rPr lang="en-US" altLang="ko-KR" sz="4000" dirty="0">
                <a:solidFill>
                  <a:srgbClr val="00B0F0"/>
                </a:solidFill>
              </a:rPr>
              <a:t> </a:t>
            </a:r>
            <a:r>
              <a:rPr lang="en-US" altLang="ko-KR" sz="4000" dirty="0" err="1">
                <a:solidFill>
                  <a:srgbClr val="00B0F0"/>
                </a:solidFill>
              </a:rPr>
              <a:t>sa</a:t>
            </a:r>
            <a:r>
              <a:rPr lang="en-US" altLang="ko-KR" sz="4000" dirty="0">
                <a:solidFill>
                  <a:srgbClr val="00B0F0"/>
                </a:solidFill>
              </a:rPr>
              <a:t> </a:t>
            </a:r>
            <a:r>
              <a:rPr lang="en-US" altLang="ko-KR" sz="4000" dirty="0" err="1">
                <a:solidFill>
                  <a:srgbClr val="00B0F0"/>
                </a:solidFill>
              </a:rPr>
              <a:t>paghinga</a:t>
            </a:r>
            <a:r>
              <a:rPr lang="en-US" altLang="ko-KR" sz="4000" dirty="0">
                <a:solidFill>
                  <a:srgbClr val="00B0F0"/>
                </a:solidFill>
              </a:rPr>
              <a:t> </a:t>
            </a:r>
            <a:r>
              <a:rPr lang="en-US" altLang="ko-KR" sz="4000" dirty="0" err="1">
                <a:solidFill>
                  <a:srgbClr val="00B0F0"/>
                </a:solidFill>
              </a:rPr>
              <a:t>gaya</a:t>
            </a:r>
            <a:r>
              <a:rPr lang="en-US" altLang="ko-KR" sz="4000" dirty="0">
                <a:solidFill>
                  <a:srgbClr val="00B0F0"/>
                </a:solidFill>
              </a:rPr>
              <a:t> ng </a:t>
            </a:r>
            <a:r>
              <a:rPr lang="en-US" altLang="ko-KR" sz="4000" dirty="0" err="1">
                <a:solidFill>
                  <a:srgbClr val="00B0F0"/>
                </a:solidFill>
              </a:rPr>
              <a:t>influenza</a:t>
            </a:r>
            <a:r>
              <a:rPr lang="en-US" altLang="ko-KR" sz="4000" dirty="0" err="1"/>
              <a:t>,trangkaso,impeksyon</a:t>
            </a:r>
            <a:r>
              <a:rPr lang="en-US" altLang="ko-KR" sz="4000" dirty="0"/>
              <a:t> </a:t>
            </a:r>
            <a:r>
              <a:rPr lang="en-US" altLang="ko-KR" sz="4000" dirty="0" err="1"/>
              <a:t>sa</a:t>
            </a:r>
            <a:r>
              <a:rPr lang="en-US" altLang="ko-KR" sz="4000" dirty="0"/>
              <a:t> </a:t>
            </a:r>
            <a:r>
              <a:rPr lang="en-US" altLang="ko-KR" sz="4000" dirty="0" err="1"/>
              <a:t>bituka</a:t>
            </a:r>
            <a:r>
              <a:rPr lang="en-US" altLang="ko-KR" sz="4000" dirty="0"/>
              <a:t> </a:t>
            </a:r>
            <a:r>
              <a:rPr lang="en-US" altLang="ko-KR" sz="4000" dirty="0" err="1"/>
              <a:t>gaya</a:t>
            </a:r>
            <a:r>
              <a:rPr lang="en-US" altLang="ko-KR" sz="4000" dirty="0"/>
              <a:t> ng hepatitis A </a:t>
            </a:r>
            <a:r>
              <a:rPr lang="en-US" altLang="ko-KR" sz="4000" dirty="0">
                <a:solidFill>
                  <a:srgbClr val="00B0F0"/>
                </a:solidFill>
              </a:rPr>
              <a:t>ay </a:t>
            </a:r>
            <a:r>
              <a:rPr lang="en-US" altLang="ko-KR" sz="4000" dirty="0" err="1">
                <a:solidFill>
                  <a:srgbClr val="00B0F0"/>
                </a:solidFill>
              </a:rPr>
              <a:t>pwedeng</a:t>
            </a:r>
            <a:r>
              <a:rPr lang="en-US" altLang="ko-KR" sz="4000" dirty="0">
                <a:solidFill>
                  <a:srgbClr val="00B0F0"/>
                </a:solidFill>
              </a:rPr>
              <a:t> </a:t>
            </a:r>
            <a:r>
              <a:rPr lang="en-US" altLang="ko-KR" sz="4000" dirty="0" err="1">
                <a:solidFill>
                  <a:srgbClr val="00B0F0"/>
                </a:solidFill>
              </a:rPr>
              <a:t>maiwasan</a:t>
            </a:r>
            <a:endParaRPr lang="en-US" altLang="ko-KR" sz="4000" dirty="0">
              <a:solidFill>
                <a:srgbClr val="00B0F0"/>
              </a:solidFill>
            </a:endParaRPr>
          </a:p>
          <a:p>
            <a:r>
              <a:rPr lang="en-US" altLang="ko-KR" sz="4000" dirty="0" err="1"/>
              <a:t>Ang</a:t>
            </a:r>
            <a:r>
              <a:rPr lang="en-US" altLang="ko-KR" sz="4000" dirty="0"/>
              <a:t> </a:t>
            </a:r>
            <a:r>
              <a:rPr lang="en-US" altLang="ko-KR" sz="4000" dirty="0" err="1">
                <a:solidFill>
                  <a:srgbClr val="00B0F0"/>
                </a:solidFill>
              </a:rPr>
              <a:t>ugali</a:t>
            </a:r>
            <a:r>
              <a:rPr lang="en-US" altLang="ko-KR" sz="4000" dirty="0">
                <a:solidFill>
                  <a:srgbClr val="00B0F0"/>
                </a:solidFill>
              </a:rPr>
              <a:t> ng </a:t>
            </a:r>
            <a:r>
              <a:rPr lang="en-US" altLang="ko-KR" sz="4000" dirty="0" err="1">
                <a:solidFill>
                  <a:srgbClr val="00B0F0"/>
                </a:solidFill>
              </a:rPr>
              <a:t>paghuhugas</a:t>
            </a:r>
            <a:r>
              <a:rPr lang="en-US" altLang="ko-KR" sz="4000" dirty="0">
                <a:solidFill>
                  <a:srgbClr val="00B0F0"/>
                </a:solidFill>
              </a:rPr>
              <a:t> ng </a:t>
            </a:r>
            <a:r>
              <a:rPr lang="en-US" altLang="ko-KR" sz="4000" dirty="0" err="1">
                <a:solidFill>
                  <a:srgbClr val="00B0F0"/>
                </a:solidFill>
              </a:rPr>
              <a:t>mabuti</a:t>
            </a:r>
            <a:r>
              <a:rPr lang="en-US" altLang="ko-KR" sz="4000" dirty="0">
                <a:solidFill>
                  <a:srgbClr val="00B0F0"/>
                </a:solidFill>
              </a:rPr>
              <a:t> ng  </a:t>
            </a:r>
            <a:r>
              <a:rPr lang="en-US" altLang="ko-KR" sz="4000" dirty="0" err="1">
                <a:solidFill>
                  <a:srgbClr val="00B0F0"/>
                </a:solidFill>
              </a:rPr>
              <a:t>kamay</a:t>
            </a:r>
            <a:r>
              <a:rPr lang="en-US" altLang="ko-KR" sz="4000" dirty="0">
                <a:solidFill>
                  <a:srgbClr val="00B0F0"/>
                </a:solidFill>
              </a:rPr>
              <a:t> ay </a:t>
            </a:r>
            <a:r>
              <a:rPr lang="en-US" altLang="ko-KR" sz="4000" dirty="0" err="1">
                <a:solidFill>
                  <a:srgbClr val="00B0F0"/>
                </a:solidFill>
              </a:rPr>
              <a:t>isang</a:t>
            </a:r>
            <a:r>
              <a:rPr lang="en-US" altLang="ko-KR" sz="4000" dirty="0">
                <a:solidFill>
                  <a:srgbClr val="00B0F0"/>
                </a:solidFill>
              </a:rPr>
              <a:t> “self-vaccine” </a:t>
            </a:r>
            <a:r>
              <a:rPr lang="en-US" altLang="ko-KR" sz="4000" dirty="0" err="1">
                <a:solidFill>
                  <a:srgbClr val="00B0F0"/>
                </a:solidFill>
              </a:rPr>
              <a:t>na</a:t>
            </a:r>
            <a:r>
              <a:rPr lang="en-US" altLang="ko-KR" sz="4000" dirty="0">
                <a:solidFill>
                  <a:srgbClr val="00B0F0"/>
                </a:solidFill>
              </a:rPr>
              <a:t> </a:t>
            </a:r>
            <a:r>
              <a:rPr lang="en-US" altLang="ko-KR" sz="4000" dirty="0" err="1">
                <a:solidFill>
                  <a:srgbClr val="00B0F0"/>
                </a:solidFill>
              </a:rPr>
              <a:t>magpoprotekta</a:t>
            </a:r>
            <a:r>
              <a:rPr lang="en-US" altLang="ko-KR" sz="4000" dirty="0">
                <a:solidFill>
                  <a:srgbClr val="00B0F0"/>
                </a:solidFill>
              </a:rPr>
              <a:t> </a:t>
            </a:r>
          </a:p>
          <a:p>
            <a:r>
              <a:rPr lang="en-US" altLang="ko-KR" sz="4000" dirty="0"/>
              <a:t>Sa </a:t>
            </a:r>
            <a:r>
              <a:rPr lang="en-US" altLang="ko-KR" sz="4000" dirty="0" err="1"/>
              <a:t>iyong</a:t>
            </a:r>
            <a:r>
              <a:rPr lang="en-US" altLang="ko-KR" sz="4000" dirty="0"/>
              <a:t> </a:t>
            </a:r>
            <a:r>
              <a:rPr lang="en-US" altLang="ko-KR" sz="4000" dirty="0" err="1"/>
              <a:t>kaligtasan</a:t>
            </a:r>
            <a:r>
              <a:rPr lang="en-US" altLang="ko-KR" sz="4000" dirty="0"/>
              <a:t> </a:t>
            </a:r>
            <a:r>
              <a:rPr lang="en-US" altLang="ko-KR" sz="4000" dirty="0" err="1"/>
              <a:t>pati</a:t>
            </a:r>
            <a:r>
              <a:rPr lang="en-US" altLang="ko-KR" sz="4000" dirty="0"/>
              <a:t> </a:t>
            </a:r>
            <a:r>
              <a:rPr lang="en-US" altLang="ko-KR" sz="4000" dirty="0" err="1"/>
              <a:t>na</a:t>
            </a:r>
            <a:r>
              <a:rPr lang="en-US" altLang="ko-KR" sz="4000" dirty="0"/>
              <a:t> </a:t>
            </a:r>
            <a:r>
              <a:rPr lang="en-US" altLang="ko-KR" sz="4000" dirty="0" err="1"/>
              <a:t>rin</a:t>
            </a:r>
            <a:r>
              <a:rPr lang="en-US" altLang="ko-KR" sz="4000" dirty="0"/>
              <a:t> </a:t>
            </a:r>
            <a:r>
              <a:rPr lang="en-US" altLang="ko-KR" sz="4000" dirty="0" err="1"/>
              <a:t>sa</a:t>
            </a:r>
            <a:r>
              <a:rPr lang="en-US" altLang="ko-KR" sz="4000" dirty="0"/>
              <a:t> </a:t>
            </a:r>
            <a:r>
              <a:rPr lang="en-US" altLang="ko-KR" sz="4000" dirty="0" err="1"/>
              <a:t>iba</a:t>
            </a:r>
            <a:endParaRPr lang="en-US" altLang="ko-KR" sz="4000" dirty="0"/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67831616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11193431" y="951134"/>
            <a:ext cx="6868571" cy="8709819"/>
            <a:chOff x="11193429" y="951133"/>
            <a:chExt cx="6868571" cy="8709819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193429" y="951133"/>
              <a:ext cx="6868571" cy="8709819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1812530" y="5126659"/>
            <a:ext cx="7272044" cy="4548571"/>
            <a:chOff x="1812530" y="5126659"/>
            <a:chExt cx="7272044" cy="4548571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12530" y="5126659"/>
              <a:ext cx="7272044" cy="4548571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pic>
      </p:grpSp>
      <p:pic>
        <p:nvPicPr>
          <p:cNvPr id="8" name="Object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34042" y="2041842"/>
            <a:ext cx="10551776" cy="3467452"/>
          </a:xfrm>
          <a:prstGeom prst="rect">
            <a:avLst/>
          </a:prstGeom>
        </p:spPr>
      </p:pic>
      <p:grpSp>
        <p:nvGrpSpPr>
          <p:cNvPr id="1003" name="그룹 1003"/>
          <p:cNvGrpSpPr/>
          <p:nvPr/>
        </p:nvGrpSpPr>
        <p:grpSpPr>
          <a:xfrm>
            <a:off x="685800" y="761216"/>
            <a:ext cx="8122279" cy="1150809"/>
            <a:chOff x="708534" y="623514"/>
            <a:chExt cx="8122279" cy="1150809"/>
          </a:xfrm>
        </p:grpSpPr>
        <p:pic>
          <p:nvPicPr>
            <p:cNvPr id="10" name="Object 9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873329" y="-97503"/>
              <a:ext cx="9277498" cy="4434564"/>
            </a:xfrm>
            <a:prstGeom prst="rect">
              <a:avLst/>
            </a:prstGeom>
          </p:spPr>
        </p:pic>
        <p:grpSp>
          <p:nvGrpSpPr>
            <p:cNvPr id="1004" name="그룹 1004"/>
            <p:cNvGrpSpPr/>
            <p:nvPr/>
          </p:nvGrpSpPr>
          <p:grpSpPr>
            <a:xfrm>
              <a:off x="708534" y="623514"/>
              <a:ext cx="1977056" cy="1150809"/>
              <a:chOff x="708534" y="623514"/>
              <a:chExt cx="1977056" cy="1150809"/>
            </a:xfrm>
          </p:grpSpPr>
          <p:pic>
            <p:nvPicPr>
              <p:cNvPr id="12" name="Object 11"/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141228" y="-101900"/>
                <a:ext cx="5083122" cy="4575350"/>
              </a:xfrm>
              <a:prstGeom prst="rect">
                <a:avLst/>
              </a:prstGeom>
            </p:spPr>
          </p:pic>
          <p:grpSp>
            <p:nvGrpSpPr>
              <p:cNvPr id="1005" name="그룹 1005"/>
              <p:cNvGrpSpPr/>
              <p:nvPr/>
            </p:nvGrpSpPr>
            <p:grpSpPr>
              <a:xfrm>
                <a:off x="909827" y="634525"/>
                <a:ext cx="225944" cy="291332"/>
                <a:chOff x="909827" y="634525"/>
                <a:chExt cx="225944" cy="291332"/>
              </a:xfrm>
            </p:grpSpPr>
            <p:pic>
              <p:nvPicPr>
                <p:cNvPr id="14" name="Object 13"/>
                <p:cNvPicPr>
                  <a:picLocks noChangeAspect="1"/>
                </p:cNvPicPr>
                <p:nvPr/>
              </p:nvPicPr>
              <p:blipFill>
                <a:blip r:embed="rId7" cstate="print"/>
                <a:stretch>
                  <a:fillRect/>
                </a:stretch>
              </p:blipFill>
              <p:spPr>
                <a:xfrm rot="-360000">
                  <a:off x="811603" y="503607"/>
                  <a:ext cx="451889" cy="582664"/>
                </a:xfrm>
                <a:prstGeom prst="rect">
                  <a:avLst/>
                </a:prstGeom>
              </p:spPr>
            </p:pic>
            <p:pic>
              <p:nvPicPr>
                <p:cNvPr id="15" name="Object 14"/>
                <p:cNvPicPr>
                  <a:picLocks noChangeAspect="1"/>
                </p:cNvPicPr>
                <p:nvPr/>
              </p:nvPicPr>
              <p:blipFill>
                <a:blip r:embed="rId8" cstate="print"/>
                <a:stretch>
                  <a:fillRect/>
                </a:stretch>
              </p:blipFill>
              <p:spPr>
                <a:xfrm rot="-360000">
                  <a:off x="909827" y="634525"/>
                  <a:ext cx="225944" cy="291332"/>
                </a:xfrm>
                <a:prstGeom prst="rect">
                  <a:avLst/>
                </a:prstGeom>
              </p:spPr>
            </p:pic>
          </p:grpSp>
          <p:grpSp>
            <p:nvGrpSpPr>
              <p:cNvPr id="1006" name="그룹 1006"/>
              <p:cNvGrpSpPr/>
              <p:nvPr/>
            </p:nvGrpSpPr>
            <p:grpSpPr>
              <a:xfrm>
                <a:off x="708534" y="795514"/>
                <a:ext cx="296653" cy="382504"/>
                <a:chOff x="708534" y="795514"/>
                <a:chExt cx="296653" cy="382504"/>
              </a:xfrm>
            </p:grpSpPr>
            <p:pic>
              <p:nvPicPr>
                <p:cNvPr id="18" name="Object 17"/>
                <p:cNvPicPr>
                  <a:picLocks noChangeAspect="1"/>
                </p:cNvPicPr>
                <p:nvPr/>
              </p:nvPicPr>
              <p:blipFill>
                <a:blip r:embed="rId9" cstate="print"/>
                <a:stretch>
                  <a:fillRect/>
                </a:stretch>
              </p:blipFill>
              <p:spPr>
                <a:xfrm>
                  <a:off x="579570" y="623625"/>
                  <a:ext cx="593307" cy="765008"/>
                </a:xfrm>
                <a:prstGeom prst="rect">
                  <a:avLst/>
                </a:prstGeom>
              </p:spPr>
            </p:pic>
            <p:pic>
              <p:nvPicPr>
                <p:cNvPr id="19" name="Object 18"/>
                <p:cNvPicPr>
                  <a:picLocks noChangeAspect="1"/>
                </p:cNvPicPr>
                <p:nvPr/>
              </p:nvPicPr>
              <p:blipFill>
                <a:blip r:embed="rId10" cstate="print"/>
                <a:stretch>
                  <a:fillRect/>
                </a:stretch>
              </p:blipFill>
              <p:spPr>
                <a:xfrm>
                  <a:off x="708534" y="795514"/>
                  <a:ext cx="296653" cy="382504"/>
                </a:xfrm>
                <a:prstGeom prst="rect">
                  <a:avLst/>
                </a:prstGeom>
              </p:spPr>
            </p:pic>
          </p:grpSp>
        </p:grpSp>
      </p:grpSp>
      <p:sp>
        <p:nvSpPr>
          <p:cNvPr id="2" name="직사각형 1"/>
          <p:cNvSpPr/>
          <p:nvPr/>
        </p:nvSpPr>
        <p:spPr>
          <a:xfrm>
            <a:off x="1011847" y="874956"/>
            <a:ext cx="1648208" cy="923330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ko-KR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erlin Sans FB Demi" panose="020E0802020502020306" pitchFamily="34" charset="0"/>
              </a:rPr>
              <a:t>Una</a:t>
            </a:r>
            <a:r>
              <a:rPr lang="en-US" altLang="ko-KR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erlin Sans FB Demi" panose="020E0802020502020306" pitchFamily="34" charset="0"/>
              </a:rPr>
              <a:t>,</a:t>
            </a:r>
          </a:p>
        </p:txBody>
      </p:sp>
      <p:sp>
        <p:nvSpPr>
          <p:cNvPr id="4" name="직사각형 3"/>
          <p:cNvSpPr/>
          <p:nvPr/>
        </p:nvSpPr>
        <p:spPr>
          <a:xfrm>
            <a:off x="2698142" y="507331"/>
            <a:ext cx="7931745" cy="1477328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ko-KR" sz="4500" b="1" cap="none" spc="0" dirty="0" err="1">
                <a:ln w="9525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Ugaliin</a:t>
            </a:r>
            <a:r>
              <a:rPr lang="en-US" altLang="ko-KR" sz="4500" b="1" cap="none" spc="0" dirty="0">
                <a:ln w="9525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altLang="ko-KR" sz="4500" b="1" cap="none" spc="0" dirty="0" err="1">
                <a:ln w="9525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ang</a:t>
            </a:r>
            <a:r>
              <a:rPr lang="en-US" altLang="ko-KR" sz="4500" b="1" cap="none" spc="0" dirty="0">
                <a:ln w="9525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altLang="ko-KR" sz="4500" b="1" cap="none" spc="0" dirty="0" err="1">
                <a:ln w="9525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wastong</a:t>
            </a:r>
            <a:r>
              <a:rPr lang="en-US" altLang="ko-KR" sz="4500" b="1" cap="none" spc="0" dirty="0">
                <a:ln w="9525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altLang="ko-KR" sz="4500" b="1" cap="none" spc="0" dirty="0" err="1">
                <a:ln w="9525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paghuhugas</a:t>
            </a:r>
            <a:r>
              <a:rPr lang="en-US" altLang="ko-KR" sz="4500" b="1" cap="none" spc="0" dirty="0">
                <a:ln w="9525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ng </a:t>
            </a:r>
            <a:r>
              <a:rPr lang="en-US" altLang="ko-KR" sz="4500" b="1" cap="none" spc="0" dirty="0" err="1">
                <a:ln w="9525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kamay</a:t>
            </a:r>
            <a:endParaRPr lang="en-US" altLang="ko-KR" sz="4500" b="1" cap="none" spc="0" dirty="0">
              <a:ln w="9525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496800" y="6515100"/>
            <a:ext cx="710772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ko-KR" b="1" dirty="0" err="1"/>
              <a:t>Palad</a:t>
            </a:r>
            <a:endParaRPr lang="ko-KR" alt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3880973" y="6488723"/>
            <a:ext cx="1493486" cy="338554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ko-KR" sz="1600" b="1" dirty="0" err="1"/>
              <a:t>Likod</a:t>
            </a:r>
            <a:r>
              <a:rPr lang="en-US" altLang="ko-KR" sz="1600" b="1" dirty="0"/>
              <a:t> ng </a:t>
            </a:r>
            <a:r>
              <a:rPr lang="en-US" altLang="ko-KR" sz="1600" b="1" dirty="0" err="1"/>
              <a:t>kamay</a:t>
            </a:r>
            <a:endParaRPr lang="ko-KR" altLang="en-US" sz="16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15773400" y="6488723"/>
            <a:ext cx="1529714" cy="30777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ko-KR" sz="1400" b="1" dirty="0" err="1"/>
              <a:t>Gilid</a:t>
            </a:r>
            <a:r>
              <a:rPr lang="en-US" altLang="ko-KR" sz="1400" b="1" dirty="0"/>
              <a:t> ng </a:t>
            </a:r>
            <a:r>
              <a:rPr lang="en-US" altLang="ko-KR" sz="1400" b="1" dirty="0" err="1"/>
              <a:t>mga</a:t>
            </a:r>
            <a:r>
              <a:rPr lang="en-US" altLang="ko-KR" sz="1400" b="1" dirty="0"/>
              <a:t> </a:t>
            </a:r>
            <a:r>
              <a:rPr lang="en-US" altLang="ko-KR" sz="1400" b="1" dirty="0" err="1"/>
              <a:t>daliri</a:t>
            </a:r>
            <a:endParaRPr lang="ko-KR" altLang="en-US" sz="1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12115800" y="8648700"/>
            <a:ext cx="1371600" cy="46166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ko-KR" sz="1200" b="1" dirty="0" err="1"/>
              <a:t>Pagdikitin</a:t>
            </a:r>
            <a:r>
              <a:rPr lang="en-US" altLang="ko-KR" sz="1200" b="1" dirty="0"/>
              <a:t> </a:t>
            </a:r>
            <a:r>
              <a:rPr lang="en-US" altLang="ko-KR" sz="1200" b="1" dirty="0" err="1"/>
              <a:t>ang</a:t>
            </a:r>
            <a:r>
              <a:rPr lang="en-US" altLang="ko-KR" sz="1200" b="1" dirty="0"/>
              <a:t> </a:t>
            </a:r>
            <a:r>
              <a:rPr lang="en-US" altLang="ko-KR" sz="1200" b="1" dirty="0" err="1"/>
              <a:t>mga</a:t>
            </a:r>
            <a:r>
              <a:rPr lang="en-US" altLang="ko-KR" sz="1200" b="1" dirty="0"/>
              <a:t> </a:t>
            </a:r>
            <a:r>
              <a:rPr lang="en-US" altLang="ko-KR" sz="1200" b="1" dirty="0" err="1"/>
              <a:t>kamay</a:t>
            </a:r>
            <a:endParaRPr lang="ko-KR" altLang="en-US" sz="12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14077717" y="8648700"/>
            <a:ext cx="1265090" cy="27699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ko-KR" sz="1200" b="1" dirty="0" err="1"/>
              <a:t>Hinlalaking</a:t>
            </a:r>
            <a:r>
              <a:rPr lang="en-US" altLang="ko-KR" sz="1200" b="1" dirty="0"/>
              <a:t> </a:t>
            </a:r>
            <a:r>
              <a:rPr lang="en-US" altLang="ko-KR" sz="1200" b="1" dirty="0" err="1"/>
              <a:t>daliri</a:t>
            </a:r>
            <a:endParaRPr lang="ko-KR" altLang="en-US" sz="12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15885633" y="8675999"/>
            <a:ext cx="1386085" cy="30777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ko-KR" sz="1400" b="1" dirty="0"/>
              <a:t>Sa baba ng </a:t>
            </a:r>
            <a:r>
              <a:rPr lang="en-US" altLang="ko-KR" sz="1400" b="1" dirty="0" err="1"/>
              <a:t>kuko</a:t>
            </a:r>
            <a:endParaRPr lang="ko-KR" altLang="en-US" sz="1400" b="1" dirty="0"/>
          </a:p>
        </p:txBody>
      </p:sp>
      <p:sp>
        <p:nvSpPr>
          <p:cNvPr id="17" name="직사각형 16"/>
          <p:cNvSpPr/>
          <p:nvPr/>
        </p:nvSpPr>
        <p:spPr>
          <a:xfrm>
            <a:off x="13274233" y="4113302"/>
            <a:ext cx="2706966" cy="553998"/>
          </a:xfrm>
          <a:prstGeom prst="rect">
            <a:avLst/>
          </a:prstGeom>
          <a:solidFill>
            <a:schemeClr val="tx2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ko-KR" sz="15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6 </a:t>
            </a:r>
            <a:r>
              <a:rPr lang="en-US" altLang="ko-KR" sz="1500" b="1" cap="none" spc="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na</a:t>
            </a:r>
            <a:r>
              <a:rPr lang="en-US" altLang="ko-KR" sz="15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altLang="ko-KR" sz="1500" b="1" cap="none" spc="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paraan</a:t>
            </a:r>
            <a:r>
              <a:rPr lang="en-US" altLang="ko-KR" sz="15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ng </a:t>
            </a:r>
            <a:r>
              <a:rPr lang="en-US" altLang="ko-KR" sz="1500" b="1" cap="none" spc="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tamang</a:t>
            </a:r>
            <a:r>
              <a:rPr lang="en-US" altLang="ko-KR" sz="15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altLang="ko-KR" sz="1500" b="1" cap="none" spc="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paghuhugas</a:t>
            </a:r>
            <a:endParaRPr lang="en-US" altLang="ko-KR" sz="15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chemeClr val="bg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613295" y="6784237"/>
            <a:ext cx="1858596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ko-KR" b="1" dirty="0" err="1">
                <a:latin typeface="Bradley Hand ITC" panose="03070402050302030203" pitchFamily="66" charset="0"/>
              </a:rPr>
              <a:t>Maligayang</a:t>
            </a:r>
            <a:r>
              <a:rPr lang="en-US" altLang="ko-KR" b="1" dirty="0">
                <a:latin typeface="Bradley Hand ITC" panose="03070402050302030203" pitchFamily="66" charset="0"/>
              </a:rPr>
              <a:t> </a:t>
            </a:r>
            <a:r>
              <a:rPr lang="en-US" altLang="ko-KR" b="1" dirty="0" err="1">
                <a:latin typeface="Bradley Hand ITC" panose="03070402050302030203" pitchFamily="66" charset="0"/>
              </a:rPr>
              <a:t>bati</a:t>
            </a:r>
            <a:endParaRPr lang="ko-KR" altLang="en-US" b="1" dirty="0">
              <a:latin typeface="Bradley Hand ITC" panose="03070402050302030203" pitchFamily="66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814213" y="6024801"/>
            <a:ext cx="100219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ko-KR" b="1" dirty="0"/>
              <a:t>Segundo</a:t>
            </a:r>
            <a:endParaRPr lang="ko-KR" altLang="en-US" b="1" dirty="0"/>
          </a:p>
        </p:txBody>
      </p:sp>
      <p:sp>
        <p:nvSpPr>
          <p:cNvPr id="23" name="타원 22"/>
          <p:cNvSpPr/>
          <p:nvPr/>
        </p:nvSpPr>
        <p:spPr>
          <a:xfrm>
            <a:off x="5181154" y="8181411"/>
            <a:ext cx="1419435" cy="989176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1300" b="1" dirty="0" err="1"/>
              <a:t>Pagkatapos</a:t>
            </a:r>
            <a:r>
              <a:rPr lang="en-US" altLang="ko-KR" sz="1300" b="1" dirty="0"/>
              <a:t> </a:t>
            </a:r>
            <a:r>
              <a:rPr lang="en-US" altLang="ko-KR" sz="1300" b="1" dirty="0" err="1"/>
              <a:t>pumunta</a:t>
            </a:r>
            <a:r>
              <a:rPr lang="en-US" altLang="ko-KR" sz="1300" b="1" dirty="0"/>
              <a:t> </a:t>
            </a:r>
            <a:r>
              <a:rPr lang="en-US" altLang="ko-KR" sz="1300" b="1" dirty="0" err="1"/>
              <a:t>sa</a:t>
            </a:r>
            <a:r>
              <a:rPr lang="en-US" altLang="ko-KR" sz="1300" b="1" dirty="0"/>
              <a:t> </a:t>
            </a:r>
            <a:r>
              <a:rPr lang="en-US" altLang="ko-KR" sz="1300" b="1" dirty="0" err="1"/>
              <a:t>banyo</a:t>
            </a:r>
            <a:endParaRPr lang="ko-KR" altLang="en-US" sz="1300" b="1" dirty="0"/>
          </a:p>
        </p:txBody>
      </p:sp>
      <p:sp>
        <p:nvSpPr>
          <p:cNvPr id="24" name="타원 23"/>
          <p:cNvSpPr/>
          <p:nvPr/>
        </p:nvSpPr>
        <p:spPr>
          <a:xfrm>
            <a:off x="4592677" y="6388907"/>
            <a:ext cx="1384175" cy="756762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1200" b="1" dirty="0" err="1"/>
              <a:t>Pagkatapos</a:t>
            </a:r>
            <a:r>
              <a:rPr lang="en-US" altLang="ko-KR" sz="1200" b="1" dirty="0"/>
              <a:t> at </a:t>
            </a:r>
            <a:r>
              <a:rPr lang="en-US" altLang="ko-KR" sz="1200" b="1" dirty="0" err="1"/>
              <a:t>bago</a:t>
            </a:r>
            <a:r>
              <a:rPr lang="en-US" altLang="ko-KR" sz="1200" b="1" dirty="0"/>
              <a:t> </a:t>
            </a:r>
            <a:r>
              <a:rPr lang="en-US" altLang="ko-KR" sz="1200" b="1" dirty="0" err="1"/>
              <a:t>kumain</a:t>
            </a:r>
            <a:endParaRPr lang="ko-KR" altLang="en-US" sz="1200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2318569" y="6024801"/>
            <a:ext cx="1034231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ko-KR" sz="1400" b="1" dirty="0" err="1"/>
              <a:t>Pagkatapos</a:t>
            </a:r>
            <a:r>
              <a:rPr lang="en-US" altLang="ko-KR" sz="1400" b="1" dirty="0"/>
              <a:t> </a:t>
            </a:r>
            <a:r>
              <a:rPr lang="en-US" altLang="ko-KR" sz="1400" b="1" dirty="0" err="1"/>
              <a:t>lumabas</a:t>
            </a:r>
            <a:endParaRPr lang="ko-KR" altLang="en-US" sz="1400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2133600" y="8140868"/>
            <a:ext cx="1644578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ko-KR" sz="1400" b="1" dirty="0" err="1"/>
              <a:t>Kapag</a:t>
            </a:r>
            <a:r>
              <a:rPr lang="en-US" altLang="ko-KR" sz="1400" b="1" dirty="0"/>
              <a:t> </a:t>
            </a:r>
            <a:r>
              <a:rPr lang="en-US" altLang="ko-KR" sz="1400" b="1" dirty="0" err="1"/>
              <a:t>suminga,bumahingat</a:t>
            </a:r>
            <a:r>
              <a:rPr lang="en-US" altLang="ko-KR" sz="1400" b="1" dirty="0"/>
              <a:t> </a:t>
            </a:r>
            <a:r>
              <a:rPr lang="en-US" altLang="ko-KR" sz="1400" b="1" dirty="0" err="1"/>
              <a:t>umubo</a:t>
            </a:r>
            <a:endParaRPr lang="ko-KR" altLang="en-US" sz="1400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536382" y="2239186"/>
            <a:ext cx="10595849" cy="4770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ko-KR" sz="2500" b="1" dirty="0" err="1"/>
              <a:t>Hugasan</a:t>
            </a:r>
            <a:r>
              <a:rPr lang="en-US" altLang="ko-KR" sz="2500" b="1" dirty="0"/>
              <a:t> </a:t>
            </a:r>
            <a:r>
              <a:rPr lang="en-US" altLang="ko-KR" sz="2500" b="1" dirty="0" err="1"/>
              <a:t>ang</a:t>
            </a:r>
            <a:r>
              <a:rPr lang="en-US" altLang="ko-KR" sz="2500" b="1" dirty="0"/>
              <a:t> </a:t>
            </a:r>
            <a:r>
              <a:rPr lang="en-US" altLang="ko-KR" sz="2500" b="1" dirty="0" err="1"/>
              <a:t>iyong</a:t>
            </a:r>
            <a:r>
              <a:rPr lang="en-US" altLang="ko-KR" sz="2500" b="1" dirty="0"/>
              <a:t> </a:t>
            </a:r>
            <a:r>
              <a:rPr lang="en-US" altLang="ko-KR" sz="2500" b="1" dirty="0" err="1"/>
              <a:t>kamay</a:t>
            </a:r>
            <a:r>
              <a:rPr lang="en-US" altLang="ko-KR" sz="2500" b="1" dirty="0"/>
              <a:t> </a:t>
            </a:r>
            <a:r>
              <a:rPr lang="en-US" altLang="ko-KR" sz="2500" b="1" dirty="0" err="1"/>
              <a:t>sa</a:t>
            </a:r>
            <a:r>
              <a:rPr lang="en-US" altLang="ko-KR" sz="2500" b="1" dirty="0"/>
              <a:t> </a:t>
            </a:r>
            <a:r>
              <a:rPr lang="en-US" altLang="ko-KR" sz="2500" b="1" dirty="0" err="1"/>
              <a:t>umaagos</a:t>
            </a:r>
            <a:r>
              <a:rPr lang="en-US" altLang="ko-KR" sz="2500" b="1" dirty="0"/>
              <a:t> </a:t>
            </a:r>
            <a:r>
              <a:rPr lang="en-US" altLang="ko-KR" sz="2500" b="1" dirty="0" err="1"/>
              <a:t>na</a:t>
            </a:r>
            <a:r>
              <a:rPr lang="en-US" altLang="ko-KR" sz="2500" b="1" dirty="0"/>
              <a:t> </a:t>
            </a:r>
            <a:r>
              <a:rPr lang="en-US" altLang="ko-KR" sz="2500" b="1" dirty="0" err="1"/>
              <a:t>tubig</a:t>
            </a:r>
            <a:r>
              <a:rPr lang="en-US" altLang="ko-KR" sz="2500" b="1" dirty="0"/>
              <a:t> at </a:t>
            </a:r>
            <a:r>
              <a:rPr lang="en-US" altLang="ko-KR" sz="2500" b="1" dirty="0" err="1"/>
              <a:t>sabon</a:t>
            </a:r>
            <a:r>
              <a:rPr lang="en-US" altLang="ko-KR" sz="2500" b="1" dirty="0"/>
              <a:t> ng </a:t>
            </a:r>
            <a:r>
              <a:rPr lang="en-US" altLang="ko-KR" sz="2500" b="1" dirty="0">
                <a:solidFill>
                  <a:srgbClr val="00B0F0"/>
                </a:solidFill>
              </a:rPr>
              <a:t>30 Segundo </a:t>
            </a:r>
            <a:r>
              <a:rPr lang="en-US" altLang="ko-KR" sz="2500" b="1" dirty="0" err="1">
                <a:solidFill>
                  <a:srgbClr val="00B0F0"/>
                </a:solidFill>
              </a:rPr>
              <a:t>pataas</a:t>
            </a:r>
            <a:endParaRPr lang="ko-KR" altLang="en-US" sz="2500" b="1" dirty="0">
              <a:solidFill>
                <a:srgbClr val="00B0F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89032" y="2888994"/>
            <a:ext cx="979146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ko-KR" b="1" dirty="0"/>
              <a:t>(Isa </a:t>
            </a:r>
            <a:r>
              <a:rPr lang="en-US" altLang="ko-KR" b="1" dirty="0" err="1"/>
              <a:t>sa</a:t>
            </a:r>
            <a:r>
              <a:rPr lang="en-US" altLang="ko-KR" b="1" dirty="0"/>
              <a:t> </a:t>
            </a:r>
            <a:r>
              <a:rPr lang="en-US" altLang="ko-KR" b="1" dirty="0" err="1"/>
              <a:t>nakakagulat</a:t>
            </a:r>
            <a:r>
              <a:rPr lang="en-US" altLang="ko-KR" b="1" dirty="0"/>
              <a:t> </a:t>
            </a:r>
            <a:r>
              <a:rPr lang="en-US" altLang="ko-KR" b="1" dirty="0" err="1"/>
              <a:t>na</a:t>
            </a:r>
            <a:r>
              <a:rPr lang="en-US" altLang="ko-KR" b="1" dirty="0"/>
              <a:t> </a:t>
            </a:r>
            <a:r>
              <a:rPr lang="en-US" altLang="ko-KR" b="1" dirty="0" err="1"/>
              <a:t>paraan</a:t>
            </a:r>
            <a:r>
              <a:rPr lang="en-US" altLang="ko-KR" b="1" dirty="0"/>
              <a:t> ay </a:t>
            </a:r>
            <a:r>
              <a:rPr lang="en-US" altLang="ko-KR" b="1" dirty="0" err="1"/>
              <a:t>ang</a:t>
            </a:r>
            <a:r>
              <a:rPr lang="en-US" altLang="ko-KR" b="1" dirty="0"/>
              <a:t> </a:t>
            </a:r>
            <a:r>
              <a:rPr lang="en-US" altLang="ko-KR" b="1" dirty="0" err="1"/>
              <a:t>pagkanta</a:t>
            </a:r>
            <a:r>
              <a:rPr lang="en-US" altLang="ko-KR" b="1" dirty="0"/>
              <a:t> ng 2 </a:t>
            </a:r>
            <a:r>
              <a:rPr lang="en-US" altLang="ko-KR" b="1" dirty="0" err="1"/>
              <a:t>beses</a:t>
            </a:r>
            <a:r>
              <a:rPr lang="en-US" altLang="ko-KR" b="1" dirty="0"/>
              <a:t> ng </a:t>
            </a:r>
            <a:r>
              <a:rPr lang="en-US" altLang="ko-KR" b="1" dirty="0" err="1"/>
              <a:t>maligayang</a:t>
            </a:r>
            <a:r>
              <a:rPr lang="en-US" altLang="ko-KR" b="1" dirty="0"/>
              <a:t> </a:t>
            </a:r>
            <a:r>
              <a:rPr lang="en-US" altLang="ko-KR" b="1" dirty="0" err="1"/>
              <a:t>bati</a:t>
            </a:r>
            <a:r>
              <a:rPr lang="en-US" altLang="ko-KR" b="1" dirty="0"/>
              <a:t> ay </a:t>
            </a:r>
            <a:r>
              <a:rPr lang="en-US" altLang="ko-KR" b="1" dirty="0" err="1"/>
              <a:t>aabot</a:t>
            </a:r>
            <a:r>
              <a:rPr lang="en-US" altLang="ko-KR" b="1" dirty="0"/>
              <a:t> 30 Segundo)</a:t>
            </a:r>
            <a:endParaRPr lang="ko-KR" altLang="en-US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118494" y="3897858"/>
            <a:ext cx="10990701" cy="43088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ko-KR" sz="2200" b="1" dirty="0" err="1"/>
              <a:t>Ang</a:t>
            </a:r>
            <a:r>
              <a:rPr lang="en-US" altLang="ko-KR" sz="2200" b="1" dirty="0"/>
              <a:t> </a:t>
            </a:r>
            <a:r>
              <a:rPr lang="en-US" altLang="ko-KR" sz="2200" b="1" dirty="0" err="1"/>
              <a:t>paghuhugas</a:t>
            </a:r>
            <a:r>
              <a:rPr lang="en-US" altLang="ko-KR" sz="2200" b="1" dirty="0"/>
              <a:t> ng </a:t>
            </a:r>
            <a:r>
              <a:rPr lang="en-US" altLang="ko-KR" sz="2200" b="1" dirty="0" err="1"/>
              <a:t>wasto</a:t>
            </a:r>
            <a:r>
              <a:rPr lang="en-US" altLang="ko-KR" sz="2200" b="1" dirty="0"/>
              <a:t> ng </a:t>
            </a:r>
            <a:r>
              <a:rPr lang="en-US" altLang="ko-KR" sz="2200" b="1" dirty="0" err="1"/>
              <a:t>kamay</a:t>
            </a:r>
            <a:r>
              <a:rPr lang="en-US" altLang="ko-KR" sz="2200" b="1" dirty="0"/>
              <a:t> ay </a:t>
            </a:r>
            <a:r>
              <a:rPr lang="en-US" altLang="ko-KR" sz="2200" b="1" dirty="0" err="1"/>
              <a:t>makakatulong</a:t>
            </a:r>
            <a:r>
              <a:rPr lang="en-US" altLang="ko-KR" sz="2200" b="1" dirty="0"/>
              <a:t> </a:t>
            </a:r>
            <a:r>
              <a:rPr lang="en-US" altLang="ko-KR" sz="2200" b="1" dirty="0" err="1"/>
              <a:t>upang</a:t>
            </a:r>
            <a:r>
              <a:rPr lang="en-US" altLang="ko-KR" sz="2200" b="1" dirty="0"/>
              <a:t> </a:t>
            </a:r>
            <a:r>
              <a:rPr lang="en-US" altLang="ko-KR" sz="2200" b="1" dirty="0" err="1">
                <a:solidFill>
                  <a:srgbClr val="00B0F0"/>
                </a:solidFill>
              </a:rPr>
              <a:t>maiwasan</a:t>
            </a:r>
            <a:r>
              <a:rPr lang="en-US" altLang="ko-KR" sz="2200" b="1" dirty="0">
                <a:solidFill>
                  <a:srgbClr val="00B0F0"/>
                </a:solidFill>
              </a:rPr>
              <a:t> </a:t>
            </a:r>
            <a:r>
              <a:rPr lang="en-US" altLang="ko-KR" sz="2200" b="1" dirty="0" err="1">
                <a:solidFill>
                  <a:srgbClr val="00B0F0"/>
                </a:solidFill>
              </a:rPr>
              <a:t>ang</a:t>
            </a:r>
            <a:r>
              <a:rPr lang="en-US" altLang="ko-KR" sz="2200" b="1" dirty="0">
                <a:solidFill>
                  <a:srgbClr val="00B0F0"/>
                </a:solidFill>
              </a:rPr>
              <a:t> </a:t>
            </a:r>
            <a:r>
              <a:rPr lang="en-US" altLang="ko-KR" sz="2200" b="1" dirty="0" err="1">
                <a:solidFill>
                  <a:srgbClr val="00B0F0"/>
                </a:solidFill>
              </a:rPr>
              <a:t>iba’t-ibang</a:t>
            </a:r>
            <a:r>
              <a:rPr lang="en-US" altLang="ko-KR" sz="2200" b="1" dirty="0">
                <a:solidFill>
                  <a:srgbClr val="00B0F0"/>
                </a:solidFill>
              </a:rPr>
              <a:t> </a:t>
            </a:r>
            <a:r>
              <a:rPr lang="en-US" altLang="ko-KR" sz="2200" b="1" dirty="0" err="1">
                <a:solidFill>
                  <a:srgbClr val="00B0F0"/>
                </a:solidFill>
              </a:rPr>
              <a:t>sakit</a:t>
            </a:r>
            <a:r>
              <a:rPr lang="en-US" altLang="ko-KR" sz="2200" b="1" dirty="0">
                <a:solidFill>
                  <a:srgbClr val="00B0F0"/>
                </a:solidFill>
              </a:rPr>
              <a:t> </a:t>
            </a:r>
            <a:endParaRPr lang="ko-KR" altLang="en-US" sz="2200" b="1" dirty="0">
              <a:solidFill>
                <a:srgbClr val="00B0F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514068" y="4420224"/>
            <a:ext cx="9636612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ko-KR" sz="1400" b="1" dirty="0"/>
              <a:t>Sa 5 </a:t>
            </a:r>
            <a:r>
              <a:rPr lang="en-US" altLang="ko-KR" sz="1400" b="1" dirty="0" err="1"/>
              <a:t>tao</a:t>
            </a:r>
            <a:r>
              <a:rPr lang="en-US" altLang="ko-KR" sz="1400" b="1" dirty="0"/>
              <a:t>  </a:t>
            </a:r>
            <a:r>
              <a:rPr lang="en-US" altLang="ko-KR" sz="1400" b="1" dirty="0" err="1"/>
              <a:t>maaring</a:t>
            </a:r>
            <a:r>
              <a:rPr lang="en-US" altLang="ko-KR" sz="1400" b="1" dirty="0"/>
              <a:t> </a:t>
            </a:r>
            <a:r>
              <a:rPr lang="en-US" altLang="ko-KR" sz="1400" b="1" dirty="0" err="1"/>
              <a:t>maiwasan</a:t>
            </a:r>
            <a:r>
              <a:rPr lang="en-US" altLang="ko-KR" sz="1400" b="1" dirty="0"/>
              <a:t> ng 1 </a:t>
            </a:r>
            <a:r>
              <a:rPr lang="en-US" altLang="ko-KR" sz="1400" b="1" dirty="0" err="1"/>
              <a:t>tao</a:t>
            </a:r>
            <a:r>
              <a:rPr lang="en-US" altLang="ko-KR" sz="1400" b="1" dirty="0"/>
              <a:t> </a:t>
            </a:r>
            <a:r>
              <a:rPr lang="en-US" altLang="ko-KR" sz="1400" b="1" dirty="0" err="1"/>
              <a:t>ang</a:t>
            </a:r>
            <a:r>
              <a:rPr lang="en-US" altLang="ko-KR" sz="1400" b="1" dirty="0"/>
              <a:t> </a:t>
            </a:r>
            <a:r>
              <a:rPr lang="en-US" altLang="ko-KR" sz="1400" b="1" dirty="0" err="1"/>
              <a:t>pagkakaroon</a:t>
            </a:r>
            <a:r>
              <a:rPr lang="en-US" altLang="ko-KR" sz="1400" b="1" dirty="0"/>
              <a:t> ng </a:t>
            </a:r>
            <a:r>
              <a:rPr lang="en-US" altLang="ko-KR" sz="1400" b="1" dirty="0" err="1"/>
              <a:t>sakit</a:t>
            </a:r>
            <a:r>
              <a:rPr lang="en-US" altLang="ko-KR" sz="1400" b="1" dirty="0"/>
              <a:t> </a:t>
            </a:r>
            <a:r>
              <a:rPr lang="en-US" altLang="ko-KR" sz="1400" b="1" dirty="0" err="1"/>
              <a:t>sa</a:t>
            </a:r>
            <a:r>
              <a:rPr lang="en-US" altLang="ko-KR" sz="1400" b="1" dirty="0"/>
              <a:t> </a:t>
            </a:r>
            <a:r>
              <a:rPr lang="en-US" altLang="ko-KR" sz="1400" b="1" dirty="0" err="1"/>
              <a:t>paghinga</a:t>
            </a:r>
            <a:r>
              <a:rPr lang="en-US" altLang="ko-KR" sz="1400" b="1" dirty="0"/>
              <a:t> </a:t>
            </a:r>
            <a:r>
              <a:rPr lang="en-US" altLang="ko-KR" sz="1400" b="1" dirty="0" err="1"/>
              <a:t>sa</a:t>
            </a:r>
            <a:r>
              <a:rPr lang="en-US" altLang="ko-KR" sz="1400" b="1" dirty="0"/>
              <a:t> </a:t>
            </a:r>
            <a:r>
              <a:rPr lang="en-US" altLang="ko-KR" sz="1400" b="1" dirty="0" err="1"/>
              <a:t>tulong</a:t>
            </a:r>
            <a:r>
              <a:rPr lang="en-US" altLang="ko-KR" sz="1400" b="1" dirty="0"/>
              <a:t> ng  </a:t>
            </a:r>
            <a:r>
              <a:rPr lang="en-US" altLang="ko-KR" sz="1400" b="1" dirty="0" err="1"/>
              <a:t>paghuhugas</a:t>
            </a:r>
            <a:r>
              <a:rPr lang="en-US" altLang="ko-KR" sz="1400" b="1" dirty="0"/>
              <a:t> ng </a:t>
            </a:r>
            <a:r>
              <a:rPr lang="en-US" altLang="ko-KR" sz="1400" b="1" dirty="0" err="1"/>
              <a:t>kamay</a:t>
            </a:r>
            <a:r>
              <a:rPr lang="en-US" altLang="ko-KR" sz="1400" b="1" dirty="0"/>
              <a:t> </a:t>
            </a:r>
            <a:r>
              <a:rPr lang="en-US" altLang="ko-KR" sz="1400" b="1" dirty="0" err="1"/>
              <a:t>gamit</a:t>
            </a:r>
            <a:r>
              <a:rPr lang="en-US" altLang="ko-KR" sz="1400" b="1" dirty="0"/>
              <a:t> </a:t>
            </a:r>
            <a:r>
              <a:rPr lang="en-US" altLang="ko-KR" sz="1400" b="1" dirty="0" err="1"/>
              <a:t>ang</a:t>
            </a:r>
            <a:r>
              <a:rPr lang="en-US" altLang="ko-KR" sz="1400" b="1" dirty="0"/>
              <a:t> </a:t>
            </a:r>
            <a:r>
              <a:rPr lang="en-US" altLang="ko-KR" sz="1400" b="1" dirty="0" err="1"/>
              <a:t>sabon</a:t>
            </a:r>
            <a:endParaRPr lang="ko-KR" alt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348068522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10920308" y="4117914"/>
            <a:ext cx="6959692" cy="5647374"/>
            <a:chOff x="10920308" y="4117914"/>
            <a:chExt cx="6959692" cy="5647374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920308" y="4117914"/>
              <a:ext cx="6959692" cy="5647374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871313" y="644466"/>
            <a:ext cx="8422785" cy="1159458"/>
            <a:chOff x="871313" y="644466"/>
            <a:chExt cx="8422785" cy="1159458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114195" y="-76566"/>
              <a:ext cx="7233548" cy="4465138"/>
            </a:xfrm>
            <a:prstGeom prst="rect">
              <a:avLst/>
            </a:prstGeom>
          </p:spPr>
        </p:pic>
        <p:grpSp>
          <p:nvGrpSpPr>
            <p:cNvPr id="1003" name="그룹 1003"/>
            <p:cNvGrpSpPr/>
            <p:nvPr/>
          </p:nvGrpSpPr>
          <p:grpSpPr>
            <a:xfrm>
              <a:off x="871313" y="644466"/>
              <a:ext cx="2053712" cy="1141980"/>
              <a:chOff x="871313" y="644466"/>
              <a:chExt cx="2053712" cy="1141980"/>
            </a:xfrm>
          </p:grpSpPr>
          <p:pic>
            <p:nvPicPr>
              <p:cNvPr id="8" name="Object 7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300105" y="-140970"/>
                <a:ext cx="5108616" cy="4604540"/>
              </a:xfrm>
              <a:prstGeom prst="rect">
                <a:avLst/>
              </a:prstGeom>
            </p:spPr>
          </p:pic>
          <p:grpSp>
            <p:nvGrpSpPr>
              <p:cNvPr id="1004" name="그룹 1004"/>
              <p:cNvGrpSpPr/>
              <p:nvPr/>
            </p:nvGrpSpPr>
            <p:grpSpPr>
              <a:xfrm>
                <a:off x="1080411" y="655904"/>
                <a:ext cx="234705" cy="302628"/>
                <a:chOff x="1080411" y="655904"/>
                <a:chExt cx="234705" cy="302628"/>
              </a:xfrm>
            </p:grpSpPr>
            <p:pic>
              <p:nvPicPr>
                <p:cNvPr id="10" name="Object 9"/>
                <p:cNvPicPr>
                  <a:picLocks noChangeAspect="1"/>
                </p:cNvPicPr>
                <p:nvPr/>
              </p:nvPicPr>
              <p:blipFill>
                <a:blip r:embed="rId5" cstate="print"/>
                <a:stretch>
                  <a:fillRect/>
                </a:stretch>
              </p:blipFill>
              <p:spPr>
                <a:xfrm rot="-360000">
                  <a:off x="1080411" y="655904"/>
                  <a:ext cx="234705" cy="302628"/>
                </a:xfrm>
                <a:prstGeom prst="rect">
                  <a:avLst/>
                </a:prstGeom>
              </p:spPr>
            </p:pic>
          </p:grpSp>
          <p:grpSp>
            <p:nvGrpSpPr>
              <p:cNvPr id="1005" name="그룹 1005"/>
              <p:cNvGrpSpPr/>
              <p:nvPr/>
            </p:nvGrpSpPr>
            <p:grpSpPr>
              <a:xfrm>
                <a:off x="871313" y="823136"/>
                <a:ext cx="308156" cy="397335"/>
                <a:chOff x="871313" y="823136"/>
                <a:chExt cx="308156" cy="397335"/>
              </a:xfrm>
            </p:grpSpPr>
            <p:pic>
              <p:nvPicPr>
                <p:cNvPr id="13" name="Object 12"/>
                <p:cNvPicPr>
                  <a:picLocks noChangeAspect="1"/>
                </p:cNvPicPr>
                <p:nvPr/>
              </p:nvPicPr>
              <p:blipFill>
                <a:blip r:embed="rId6" cstate="print"/>
                <a:stretch>
                  <a:fillRect/>
                </a:stretch>
              </p:blipFill>
              <p:spPr>
                <a:xfrm>
                  <a:off x="871313" y="823136"/>
                  <a:ext cx="308156" cy="397335"/>
                </a:xfrm>
                <a:prstGeom prst="rect">
                  <a:avLst/>
                </a:prstGeom>
              </p:spPr>
            </p:pic>
          </p:grpSp>
        </p:grpSp>
      </p:grpSp>
      <p:pic>
        <p:nvPicPr>
          <p:cNvPr id="17" name="Object 16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134426" y="1856799"/>
            <a:ext cx="13934272" cy="2141092"/>
          </a:xfrm>
          <a:prstGeom prst="rect">
            <a:avLst/>
          </a:prstGeom>
        </p:spPr>
      </p:pic>
      <p:grpSp>
        <p:nvGrpSpPr>
          <p:cNvPr id="1006" name="그룹 1006"/>
          <p:cNvGrpSpPr/>
          <p:nvPr/>
        </p:nvGrpSpPr>
        <p:grpSpPr>
          <a:xfrm>
            <a:off x="1343694" y="4184581"/>
            <a:ext cx="9329524" cy="4737307"/>
            <a:chOff x="1343694" y="4184581"/>
            <a:chExt cx="9329524" cy="4737307"/>
          </a:xfrm>
        </p:grpSpPr>
        <p:pic>
          <p:nvPicPr>
            <p:cNvPr id="19" name="Object 18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881929" y="4047664"/>
              <a:ext cx="9041802" cy="4667926"/>
            </a:xfrm>
            <a:prstGeom prst="rect">
              <a:avLst/>
            </a:prstGeom>
          </p:spPr>
        </p:pic>
        <p:grpSp>
          <p:nvGrpSpPr>
            <p:cNvPr id="1007" name="그룹 1007"/>
            <p:cNvGrpSpPr/>
            <p:nvPr/>
          </p:nvGrpSpPr>
          <p:grpSpPr>
            <a:xfrm>
              <a:off x="1343694" y="4199819"/>
              <a:ext cx="463152" cy="4091057"/>
              <a:chOff x="1343694" y="4199819"/>
              <a:chExt cx="463152" cy="4091057"/>
            </a:xfrm>
          </p:grpSpPr>
          <p:pic>
            <p:nvPicPr>
              <p:cNvPr id="21" name="Object 20"/>
              <p:cNvPicPr>
                <a:picLocks noChangeAspect="1"/>
              </p:cNvPicPr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799314" y="3645573"/>
                <a:ext cx="2466566" cy="2458071"/>
              </a:xfrm>
              <a:prstGeom prst="rect">
                <a:avLst/>
              </a:prstGeom>
            </p:spPr>
          </p:pic>
          <p:pic>
            <p:nvPicPr>
              <p:cNvPr id="22" name="Object 21"/>
              <p:cNvPicPr>
                <a:picLocks noChangeAspect="1"/>
              </p:cNvPicPr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799314" y="4812428"/>
                <a:ext cx="2466566" cy="2458071"/>
              </a:xfrm>
              <a:prstGeom prst="rect">
                <a:avLst/>
              </a:prstGeom>
            </p:spPr>
          </p:pic>
          <p:pic>
            <p:nvPicPr>
              <p:cNvPr id="23" name="Object 22"/>
              <p:cNvPicPr>
                <a:picLocks noChangeAspect="1"/>
              </p:cNvPicPr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799314" y="5998483"/>
                <a:ext cx="2466566" cy="2458071"/>
              </a:xfrm>
              <a:prstGeom prst="rect">
                <a:avLst/>
              </a:prstGeom>
            </p:spPr>
          </p:pic>
          <p:pic>
            <p:nvPicPr>
              <p:cNvPr id="24" name="Object 23"/>
              <p:cNvPicPr>
                <a:picLocks noChangeAspect="1"/>
              </p:cNvPicPr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799314" y="7233773"/>
                <a:ext cx="2466566" cy="2458071"/>
              </a:xfrm>
              <a:prstGeom prst="rect">
                <a:avLst/>
              </a:prstGeom>
            </p:spPr>
          </p:pic>
        </p:grpSp>
      </p:grpSp>
      <p:sp>
        <p:nvSpPr>
          <p:cNvPr id="2" name="직사각형 1"/>
          <p:cNvSpPr/>
          <p:nvPr/>
        </p:nvSpPr>
        <p:spPr>
          <a:xfrm>
            <a:off x="1184158" y="837280"/>
            <a:ext cx="4346063" cy="923330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ko-KR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2">
                    <a:lumMod val="2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72 Black" panose="020B0A04030603020204" pitchFamily="34" charset="0"/>
                <a:cs typeface="72 Black" panose="020B0A04030603020204" pitchFamily="34" charset="0"/>
              </a:rPr>
              <a:t>Pangalawa</a:t>
            </a:r>
            <a:r>
              <a:rPr lang="en-US" altLang="ko-KR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2">
                    <a:lumMod val="2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72 Black" panose="020B0A04030603020204" pitchFamily="34" charset="0"/>
                <a:cs typeface="72 Black" panose="020B0A04030603020204" pitchFamily="34" charset="0"/>
              </a:rPr>
              <a:t>,</a:t>
            </a:r>
            <a:r>
              <a:rPr lang="en-US" altLang="ko-KR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</a:p>
        </p:txBody>
      </p:sp>
      <p:sp>
        <p:nvSpPr>
          <p:cNvPr id="5" name="직사각형 4"/>
          <p:cNvSpPr/>
          <p:nvPr/>
        </p:nvSpPr>
        <p:spPr>
          <a:xfrm>
            <a:off x="5344377" y="847030"/>
            <a:ext cx="9866805" cy="923330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ko-KR" sz="5400" b="1" dirty="0" err="1">
                <a:ln w="9525">
                  <a:solidFill>
                    <a:schemeClr val="bg2">
                      <a:lumMod val="2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72 Black" panose="020B0A04030603020204" pitchFamily="34" charset="0"/>
                <a:cs typeface="72 Black" panose="020B0A04030603020204" pitchFamily="34" charset="0"/>
              </a:rPr>
              <a:t>Ugaliin</a:t>
            </a:r>
            <a:r>
              <a:rPr lang="en-US" altLang="ko-KR" sz="5400" b="1" dirty="0">
                <a:ln w="9525">
                  <a:solidFill>
                    <a:schemeClr val="bg2">
                      <a:lumMod val="2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72 Black" panose="020B0A04030603020204" pitchFamily="34" charset="0"/>
                <a:cs typeface="72 Black" panose="020B0A04030603020204" pitchFamily="34" charset="0"/>
              </a:rPr>
              <a:t> </a:t>
            </a:r>
            <a:r>
              <a:rPr lang="en-US" altLang="ko-KR" sz="5400" b="1" dirty="0" err="1">
                <a:ln w="9525">
                  <a:solidFill>
                    <a:schemeClr val="bg2">
                      <a:lumMod val="2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72 Black" panose="020B0A04030603020204" pitchFamily="34" charset="0"/>
                <a:cs typeface="72 Black" panose="020B0A04030603020204" pitchFamily="34" charset="0"/>
              </a:rPr>
              <a:t>ang</a:t>
            </a:r>
            <a:r>
              <a:rPr lang="en-US" altLang="ko-KR" sz="5400" b="1" dirty="0">
                <a:ln w="9525">
                  <a:solidFill>
                    <a:schemeClr val="bg2">
                      <a:lumMod val="2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72 Black" panose="020B0A04030603020204" pitchFamily="34" charset="0"/>
                <a:cs typeface="72 Black" panose="020B0A04030603020204" pitchFamily="34" charset="0"/>
              </a:rPr>
              <a:t> </a:t>
            </a:r>
            <a:r>
              <a:rPr lang="en-US" altLang="ko-KR" sz="5400" b="1" dirty="0" err="1">
                <a:ln w="9525">
                  <a:solidFill>
                    <a:schemeClr val="bg2">
                      <a:lumMod val="2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72 Black" panose="020B0A04030603020204" pitchFamily="34" charset="0"/>
                <a:cs typeface="72 Black" panose="020B0A04030603020204" pitchFamily="34" charset="0"/>
              </a:rPr>
              <a:t>Etika</a:t>
            </a:r>
            <a:r>
              <a:rPr lang="en-US" altLang="ko-KR" sz="5400" b="1" dirty="0">
                <a:ln w="9525">
                  <a:solidFill>
                    <a:schemeClr val="bg2">
                      <a:lumMod val="2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72 Black" panose="020B0A04030603020204" pitchFamily="34" charset="0"/>
                <a:cs typeface="72 Black" panose="020B0A04030603020204" pitchFamily="34" charset="0"/>
              </a:rPr>
              <a:t> </a:t>
            </a:r>
            <a:r>
              <a:rPr lang="en-US" altLang="ko-KR" sz="5400" b="1" dirty="0" err="1">
                <a:ln w="9525">
                  <a:solidFill>
                    <a:schemeClr val="bg2">
                      <a:lumMod val="2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72 Black" panose="020B0A04030603020204" pitchFamily="34" charset="0"/>
                <a:cs typeface="72 Black" panose="020B0A04030603020204" pitchFamily="34" charset="0"/>
              </a:rPr>
              <a:t>sa</a:t>
            </a:r>
            <a:r>
              <a:rPr lang="en-US" altLang="ko-KR" sz="5400" b="1" dirty="0">
                <a:ln w="9525">
                  <a:solidFill>
                    <a:schemeClr val="bg2">
                      <a:lumMod val="2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72 Black" panose="020B0A04030603020204" pitchFamily="34" charset="0"/>
                <a:cs typeface="72 Black" panose="020B0A04030603020204" pitchFamily="34" charset="0"/>
              </a:rPr>
              <a:t> </a:t>
            </a:r>
            <a:r>
              <a:rPr lang="en-US" altLang="ko-KR" sz="5400" b="1" dirty="0" err="1">
                <a:ln w="9525">
                  <a:solidFill>
                    <a:schemeClr val="bg2">
                      <a:lumMod val="2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72 Black" panose="020B0A04030603020204" pitchFamily="34" charset="0"/>
                <a:cs typeface="72 Black" panose="020B0A04030603020204" pitchFamily="34" charset="0"/>
              </a:rPr>
              <a:t>pag</a:t>
            </a:r>
            <a:r>
              <a:rPr lang="en-US" altLang="ko-KR" sz="5400" b="1" dirty="0">
                <a:ln w="9525">
                  <a:solidFill>
                    <a:schemeClr val="bg2">
                      <a:lumMod val="2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72 Black" panose="020B0A04030603020204" pitchFamily="34" charset="0"/>
                <a:cs typeface="72 Black" panose="020B0A04030603020204" pitchFamily="34" charset="0"/>
              </a:rPr>
              <a:t> </a:t>
            </a:r>
            <a:r>
              <a:rPr lang="en-US" altLang="ko-KR" sz="5400" b="1" dirty="0" err="1">
                <a:ln w="9525">
                  <a:solidFill>
                    <a:schemeClr val="bg2">
                      <a:lumMod val="2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72 Black" panose="020B0A04030603020204" pitchFamily="34" charset="0"/>
                <a:cs typeface="72 Black" panose="020B0A04030603020204" pitchFamily="34" charset="0"/>
              </a:rPr>
              <a:t>ubo</a:t>
            </a:r>
            <a:endParaRPr lang="en-US" altLang="ko-KR" sz="5400" b="1" cap="none" spc="0" dirty="0">
              <a:ln w="9525">
                <a:solidFill>
                  <a:schemeClr val="bg2">
                    <a:lumMod val="25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72 Black" panose="020B0A04030603020204" pitchFamily="34" charset="0"/>
              <a:cs typeface="72 Black" panose="020B0A04030603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30290" y="2114214"/>
            <a:ext cx="13223910" cy="19389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ko-KR" sz="4000" b="1" dirty="0" err="1"/>
              <a:t>Ang</a:t>
            </a:r>
            <a:r>
              <a:rPr lang="en-US" altLang="ko-KR" sz="4000" b="1" dirty="0"/>
              <a:t> </a:t>
            </a:r>
            <a:r>
              <a:rPr lang="en-US" altLang="ko-KR" sz="4000" b="1" dirty="0" err="1"/>
              <a:t>mga</a:t>
            </a:r>
            <a:r>
              <a:rPr lang="en-US" altLang="ko-KR" sz="4000" b="1" dirty="0"/>
              <a:t> </a:t>
            </a:r>
            <a:r>
              <a:rPr lang="en-US" altLang="ko-KR" sz="4000" b="1" dirty="0" err="1"/>
              <a:t>nakakahawang</a:t>
            </a:r>
            <a:r>
              <a:rPr lang="en-US" altLang="ko-KR" sz="4000" b="1" dirty="0"/>
              <a:t> </a:t>
            </a:r>
            <a:r>
              <a:rPr lang="en-US" altLang="ko-KR" sz="4000" b="1" dirty="0" err="1"/>
              <a:t>sakit</a:t>
            </a:r>
            <a:r>
              <a:rPr lang="en-US" altLang="ko-KR" sz="4000" b="1" dirty="0"/>
              <a:t> </a:t>
            </a:r>
            <a:r>
              <a:rPr lang="en-US" altLang="ko-KR" sz="4000" b="1" dirty="0" err="1"/>
              <a:t>sa</a:t>
            </a:r>
            <a:r>
              <a:rPr lang="en-US" altLang="ko-KR" sz="4000" b="1" dirty="0"/>
              <a:t> </a:t>
            </a:r>
            <a:r>
              <a:rPr lang="en-US" altLang="ko-KR" sz="4000" b="1" dirty="0" err="1"/>
              <a:t>paghinga</a:t>
            </a:r>
            <a:r>
              <a:rPr lang="en-US" altLang="ko-KR" sz="4000" b="1" dirty="0"/>
              <a:t> ay </a:t>
            </a:r>
            <a:r>
              <a:rPr lang="en-US" altLang="ko-KR" sz="4000" b="1" dirty="0" err="1"/>
              <a:t>maaaring</a:t>
            </a:r>
            <a:r>
              <a:rPr lang="en-US" altLang="ko-KR" sz="4000" b="1" dirty="0"/>
              <a:t> </a:t>
            </a:r>
            <a:r>
              <a:rPr lang="en-US" altLang="ko-KR" sz="4000" b="1" dirty="0" err="1"/>
              <a:t>kumalat</a:t>
            </a:r>
            <a:r>
              <a:rPr lang="en-US" altLang="ko-KR" sz="4000" b="1" dirty="0"/>
              <a:t> </a:t>
            </a:r>
            <a:r>
              <a:rPr lang="en-US" altLang="ko-KR" sz="4000" b="1" dirty="0" err="1"/>
              <a:t>sa</a:t>
            </a:r>
            <a:r>
              <a:rPr lang="en-US" altLang="ko-KR" sz="4000" b="1" dirty="0"/>
              <a:t> </a:t>
            </a:r>
            <a:r>
              <a:rPr lang="en-US" altLang="ko-KR" sz="4000" b="1" dirty="0" err="1"/>
              <a:t>pamamagitan</a:t>
            </a:r>
            <a:r>
              <a:rPr lang="en-US" altLang="ko-KR" sz="4000" b="1" dirty="0"/>
              <a:t>  ng </a:t>
            </a:r>
            <a:r>
              <a:rPr lang="en-US" altLang="ko-KR" sz="4000" b="1" dirty="0" err="1"/>
              <a:t>pag</a:t>
            </a:r>
            <a:r>
              <a:rPr lang="en-US" altLang="ko-KR" sz="4000" b="1" dirty="0"/>
              <a:t> </a:t>
            </a:r>
            <a:r>
              <a:rPr lang="en-US" altLang="ko-KR" sz="4000" b="1" dirty="0" err="1"/>
              <a:t>ubo,pagbahin</a:t>
            </a:r>
            <a:r>
              <a:rPr lang="en-US" altLang="ko-KR" sz="4000" b="1" dirty="0"/>
              <a:t> at </a:t>
            </a:r>
            <a:r>
              <a:rPr lang="en-US" altLang="ko-KR" sz="4000" b="1" dirty="0" err="1"/>
              <a:t>kapag</a:t>
            </a:r>
            <a:r>
              <a:rPr lang="en-US" altLang="ko-KR" sz="4000" b="1" dirty="0"/>
              <a:t> </a:t>
            </a:r>
            <a:r>
              <a:rPr lang="en-US" altLang="ko-KR" sz="4000" b="1" dirty="0" err="1"/>
              <a:t>nagsasalita</a:t>
            </a:r>
            <a:endParaRPr lang="ko-KR" altLang="en-US" sz="40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1777557" y="4247491"/>
            <a:ext cx="8739572" cy="44627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ko-KR" sz="2300" b="1" dirty="0" err="1"/>
              <a:t>Kapag</a:t>
            </a:r>
            <a:r>
              <a:rPr lang="en-US" altLang="ko-KR" sz="2300" b="1" dirty="0"/>
              <a:t> </a:t>
            </a:r>
            <a:r>
              <a:rPr lang="en-US" altLang="ko-KR" sz="2300" b="1" dirty="0" err="1"/>
              <a:t>umuubo</a:t>
            </a:r>
            <a:r>
              <a:rPr lang="en-US" altLang="ko-KR" sz="2300" b="1" dirty="0"/>
              <a:t> </a:t>
            </a:r>
            <a:r>
              <a:rPr lang="en-US" altLang="ko-KR" sz="2300" b="1" dirty="0" err="1"/>
              <a:t>ugaliin</a:t>
            </a:r>
            <a:r>
              <a:rPr lang="en-US" altLang="ko-KR" sz="2300" b="1" dirty="0"/>
              <a:t> </a:t>
            </a:r>
            <a:r>
              <a:rPr lang="en-US" altLang="ko-KR" sz="2300" b="1" dirty="0" err="1"/>
              <a:t>na</a:t>
            </a:r>
            <a:r>
              <a:rPr lang="en-US" altLang="ko-KR" sz="2300" b="1" dirty="0"/>
              <a:t> </a:t>
            </a:r>
            <a:r>
              <a:rPr lang="en-US" altLang="ko-KR" sz="2300" b="1" dirty="0" err="1"/>
              <a:t>takpan</a:t>
            </a:r>
            <a:r>
              <a:rPr lang="en-US" altLang="ko-KR" sz="2300" b="1" dirty="0"/>
              <a:t> ng </a:t>
            </a:r>
            <a:r>
              <a:rPr lang="en-US" altLang="ko-KR" sz="2300" b="1" dirty="0" err="1"/>
              <a:t>tissue,panyo</a:t>
            </a:r>
            <a:r>
              <a:rPr lang="en-US" altLang="ko-KR" sz="2300" b="1" dirty="0"/>
              <a:t> o </a:t>
            </a:r>
            <a:r>
              <a:rPr lang="en-US" altLang="ko-KR" sz="2300" b="1" dirty="0" err="1"/>
              <a:t>manggas</a:t>
            </a:r>
            <a:r>
              <a:rPr lang="en-US" altLang="ko-KR" sz="2300" b="1" dirty="0"/>
              <a:t> </a:t>
            </a:r>
            <a:r>
              <a:rPr lang="en-US" altLang="ko-KR" sz="2300" b="1" dirty="0" err="1"/>
              <a:t>ang</a:t>
            </a:r>
            <a:r>
              <a:rPr lang="en-US" altLang="ko-KR" sz="2300" b="1" dirty="0"/>
              <a:t> </a:t>
            </a:r>
            <a:r>
              <a:rPr lang="en-US" altLang="ko-KR" sz="2300" b="1" dirty="0" err="1"/>
              <a:t>bibig</a:t>
            </a:r>
            <a:endParaRPr lang="ko-KR" altLang="en-US" sz="23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2032597" y="5457210"/>
            <a:ext cx="6304803" cy="44627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ko-KR" sz="2300" b="1" dirty="0" err="1"/>
              <a:t>Pagkatapos</a:t>
            </a:r>
            <a:r>
              <a:rPr lang="en-US" altLang="ko-KR" sz="2300" b="1" dirty="0"/>
              <a:t> </a:t>
            </a:r>
            <a:r>
              <a:rPr lang="en-US" altLang="ko-KR" sz="2300" b="1" dirty="0" err="1"/>
              <a:t>umubo</a:t>
            </a:r>
            <a:r>
              <a:rPr lang="en-US" altLang="ko-KR" sz="2300" b="1" dirty="0"/>
              <a:t> </a:t>
            </a:r>
            <a:r>
              <a:rPr lang="en-US" altLang="ko-KR" sz="2300" b="1" dirty="0" err="1"/>
              <a:t>hugasan</a:t>
            </a:r>
            <a:r>
              <a:rPr lang="en-US" altLang="ko-KR" sz="2300" b="1" dirty="0"/>
              <a:t> ng </a:t>
            </a:r>
            <a:r>
              <a:rPr lang="en-US" altLang="ko-KR" sz="2300" b="1" dirty="0" err="1"/>
              <a:t>mabuti</a:t>
            </a:r>
            <a:r>
              <a:rPr lang="en-US" altLang="ko-KR" sz="2300" b="1" dirty="0"/>
              <a:t> </a:t>
            </a:r>
            <a:r>
              <a:rPr lang="en-US" altLang="ko-KR" sz="2300" b="1" dirty="0" err="1"/>
              <a:t>ang</a:t>
            </a:r>
            <a:r>
              <a:rPr lang="en-US" altLang="ko-KR" sz="2300" b="1" dirty="0"/>
              <a:t> </a:t>
            </a:r>
            <a:r>
              <a:rPr lang="en-US" altLang="ko-KR" sz="2300" b="1" dirty="0" err="1"/>
              <a:t>kamay</a:t>
            </a:r>
            <a:endParaRPr lang="ko-KR" altLang="en-US" sz="23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2032597" y="6651643"/>
            <a:ext cx="7253717" cy="43088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ko-KR" sz="2200" b="1" dirty="0" err="1"/>
              <a:t>Kapag</a:t>
            </a:r>
            <a:r>
              <a:rPr lang="en-US" altLang="ko-KR" sz="2200" b="1" dirty="0"/>
              <a:t> may </a:t>
            </a:r>
            <a:r>
              <a:rPr lang="en-US" altLang="ko-KR" sz="2200" b="1" dirty="0" err="1"/>
              <a:t>sintomas</a:t>
            </a:r>
            <a:r>
              <a:rPr lang="en-US" altLang="ko-KR" sz="2200" b="1" dirty="0"/>
              <a:t> ng </a:t>
            </a:r>
            <a:r>
              <a:rPr lang="en-US" altLang="ko-KR" sz="2200" b="1" dirty="0" err="1"/>
              <a:t>hirap</a:t>
            </a:r>
            <a:r>
              <a:rPr lang="en-US" altLang="ko-KR" sz="2200" b="1" dirty="0"/>
              <a:t> </a:t>
            </a:r>
            <a:r>
              <a:rPr lang="en-US" altLang="ko-KR" sz="2200" b="1" dirty="0" err="1"/>
              <a:t>sa</a:t>
            </a:r>
            <a:r>
              <a:rPr lang="en-US" altLang="ko-KR" sz="2200" b="1" dirty="0"/>
              <a:t> </a:t>
            </a:r>
            <a:r>
              <a:rPr lang="en-US" altLang="ko-KR" sz="2200" b="1" dirty="0" err="1"/>
              <a:t>paghinga</a:t>
            </a:r>
            <a:r>
              <a:rPr lang="en-US" altLang="ko-KR" sz="2200" b="1" dirty="0"/>
              <a:t> </a:t>
            </a:r>
            <a:r>
              <a:rPr lang="en-US" altLang="ko-KR" sz="2200" b="1" dirty="0" err="1"/>
              <a:t>magsuot</a:t>
            </a:r>
            <a:r>
              <a:rPr lang="en-US" altLang="ko-KR" sz="2200" b="1" dirty="0"/>
              <a:t> ng masks</a:t>
            </a:r>
            <a:endParaRPr lang="ko-KR" altLang="en-US" sz="22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2014700" y="7846076"/>
            <a:ext cx="8333179" cy="43088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ko-KR" sz="2200" b="1" dirty="0" err="1"/>
              <a:t>Ang</a:t>
            </a:r>
            <a:r>
              <a:rPr lang="en-US" altLang="ko-KR" sz="2200" b="1" dirty="0"/>
              <a:t> </a:t>
            </a:r>
            <a:r>
              <a:rPr lang="en-US" altLang="ko-KR" sz="2200" b="1" dirty="0" err="1"/>
              <a:t>mga</a:t>
            </a:r>
            <a:r>
              <a:rPr lang="en-US" altLang="ko-KR" sz="2200" b="1" dirty="0"/>
              <a:t> </a:t>
            </a:r>
            <a:r>
              <a:rPr lang="en-US" altLang="ko-KR" sz="2200" b="1" dirty="0" err="1"/>
              <a:t>ginamit</a:t>
            </a:r>
            <a:r>
              <a:rPr lang="en-US" altLang="ko-KR" sz="2200" b="1" dirty="0"/>
              <a:t> o </a:t>
            </a:r>
            <a:r>
              <a:rPr lang="en-US" altLang="ko-KR" sz="2200" b="1" dirty="0" err="1"/>
              <a:t>gamit</a:t>
            </a:r>
            <a:r>
              <a:rPr lang="en-US" altLang="ko-KR" sz="2200" b="1" dirty="0"/>
              <a:t> ng tissue at masks </a:t>
            </a:r>
            <a:r>
              <a:rPr lang="en-US" altLang="ko-KR" sz="2200" b="1" dirty="0" err="1"/>
              <a:t>itapon</a:t>
            </a:r>
            <a:r>
              <a:rPr lang="en-US" altLang="ko-KR" sz="2200" b="1" dirty="0"/>
              <a:t> </a:t>
            </a:r>
            <a:r>
              <a:rPr lang="en-US" altLang="ko-KR" sz="2200" b="1" dirty="0" err="1"/>
              <a:t>agad</a:t>
            </a:r>
            <a:r>
              <a:rPr lang="en-US" altLang="ko-KR" sz="2200" b="1" dirty="0"/>
              <a:t> </a:t>
            </a:r>
            <a:r>
              <a:rPr lang="en-US" altLang="ko-KR" sz="2200" b="1" dirty="0" err="1"/>
              <a:t>sa</a:t>
            </a:r>
            <a:r>
              <a:rPr lang="en-US" altLang="ko-KR" sz="2200" b="1" dirty="0"/>
              <a:t> </a:t>
            </a:r>
            <a:r>
              <a:rPr lang="en-US" altLang="ko-KR" sz="2200" b="1" dirty="0" err="1"/>
              <a:t>basurahan</a:t>
            </a:r>
            <a:endParaRPr lang="ko-KR" altLang="en-US" sz="2200" b="1" dirty="0"/>
          </a:p>
        </p:txBody>
      </p:sp>
    </p:spTree>
    <p:extLst>
      <p:ext uri="{BB962C8B-B14F-4D97-AF65-F5344CB8AC3E}">
        <p14:creationId xmlns:p14="http://schemas.microsoft.com/office/powerpoint/2010/main" val="2065923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10659050" y="5584764"/>
            <a:ext cx="7182179" cy="4185295"/>
            <a:chOff x="10659048" y="5584762"/>
            <a:chExt cx="7182179" cy="4185295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659048" y="5584762"/>
              <a:ext cx="7182179" cy="4185295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1066800" y="691820"/>
            <a:ext cx="8108540" cy="1144197"/>
            <a:chOff x="1034317" y="682562"/>
            <a:chExt cx="8108540" cy="1144197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216159" y="29147"/>
              <a:ext cx="9197087" cy="4377239"/>
            </a:xfrm>
            <a:prstGeom prst="rect">
              <a:avLst/>
            </a:prstGeom>
          </p:spPr>
        </p:pic>
        <p:grpSp>
          <p:nvGrpSpPr>
            <p:cNvPr id="1003" name="그룹 1003"/>
            <p:cNvGrpSpPr/>
            <p:nvPr/>
          </p:nvGrpSpPr>
          <p:grpSpPr>
            <a:xfrm>
              <a:off x="1034317" y="682562"/>
              <a:ext cx="1973711" cy="1135040"/>
              <a:chOff x="1034317" y="682562"/>
              <a:chExt cx="1973711" cy="1135040"/>
            </a:xfrm>
          </p:grpSpPr>
          <p:pic>
            <p:nvPicPr>
              <p:cNvPr id="8" name="Object 7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458446" y="-110721"/>
                <a:ext cx="5093942" cy="4607656"/>
              </a:xfrm>
              <a:prstGeom prst="rect">
                <a:avLst/>
              </a:prstGeom>
            </p:spPr>
          </p:pic>
          <p:grpSp>
            <p:nvGrpSpPr>
              <p:cNvPr id="1004" name="그룹 1004"/>
              <p:cNvGrpSpPr/>
              <p:nvPr/>
            </p:nvGrpSpPr>
            <p:grpSpPr>
              <a:xfrm>
                <a:off x="1235270" y="693554"/>
                <a:ext cx="225562" cy="290839"/>
                <a:chOff x="1235270" y="693554"/>
                <a:chExt cx="225562" cy="290839"/>
              </a:xfrm>
            </p:grpSpPr>
            <p:pic>
              <p:nvPicPr>
                <p:cNvPr id="10" name="Object 9"/>
                <p:cNvPicPr>
                  <a:picLocks noChangeAspect="1"/>
                </p:cNvPicPr>
                <p:nvPr/>
              </p:nvPicPr>
              <p:blipFill>
                <a:blip r:embed="rId5" cstate="print"/>
                <a:stretch>
                  <a:fillRect/>
                </a:stretch>
              </p:blipFill>
              <p:spPr>
                <a:xfrm rot="-360000">
                  <a:off x="1235270" y="693554"/>
                  <a:ext cx="225562" cy="290839"/>
                </a:xfrm>
                <a:prstGeom prst="rect">
                  <a:avLst/>
                </a:prstGeom>
              </p:spPr>
            </p:pic>
          </p:grpSp>
          <p:grpSp>
            <p:nvGrpSpPr>
              <p:cNvPr id="1005" name="그룹 1005"/>
              <p:cNvGrpSpPr/>
              <p:nvPr/>
            </p:nvGrpSpPr>
            <p:grpSpPr>
              <a:xfrm>
                <a:off x="1034317" y="854271"/>
                <a:ext cx="296152" cy="381857"/>
                <a:chOff x="1034317" y="854271"/>
                <a:chExt cx="296152" cy="381857"/>
              </a:xfrm>
            </p:grpSpPr>
            <p:pic>
              <p:nvPicPr>
                <p:cNvPr id="13" name="Object 12"/>
                <p:cNvPicPr>
                  <a:picLocks noChangeAspect="1"/>
                </p:cNvPicPr>
                <p:nvPr/>
              </p:nvPicPr>
              <p:blipFill>
                <a:blip r:embed="rId6" cstate="print"/>
                <a:stretch>
                  <a:fillRect/>
                </a:stretch>
              </p:blipFill>
              <p:spPr>
                <a:xfrm>
                  <a:off x="1034317" y="854271"/>
                  <a:ext cx="296152" cy="381857"/>
                </a:xfrm>
                <a:prstGeom prst="rect">
                  <a:avLst/>
                </a:prstGeom>
              </p:spPr>
            </p:pic>
          </p:grpSp>
        </p:grpSp>
      </p:grpSp>
      <p:pic>
        <p:nvPicPr>
          <p:cNvPr id="17" name="Object 16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828567" y="2263148"/>
            <a:ext cx="11767274" cy="5790322"/>
          </a:xfrm>
          <a:prstGeom prst="rect">
            <a:avLst/>
          </a:prstGeom>
        </p:spPr>
      </p:pic>
      <p:grpSp>
        <p:nvGrpSpPr>
          <p:cNvPr id="1006" name="그룹 1006"/>
          <p:cNvGrpSpPr/>
          <p:nvPr/>
        </p:nvGrpSpPr>
        <p:grpSpPr>
          <a:xfrm>
            <a:off x="1376876" y="2428895"/>
            <a:ext cx="463152" cy="4287739"/>
            <a:chOff x="1376876" y="2428895"/>
            <a:chExt cx="463152" cy="4287739"/>
          </a:xfrm>
        </p:grpSpPr>
        <p:pic>
          <p:nvPicPr>
            <p:cNvPr id="19" name="Object 18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32497" y="1874649"/>
              <a:ext cx="2466566" cy="2458071"/>
            </a:xfrm>
            <a:prstGeom prst="rect">
              <a:avLst/>
            </a:prstGeom>
          </p:spPr>
        </p:pic>
        <p:pic>
          <p:nvPicPr>
            <p:cNvPr id="20" name="Object 19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32497" y="3181760"/>
              <a:ext cx="2466566" cy="2458071"/>
            </a:xfrm>
            <a:prstGeom prst="rect">
              <a:avLst/>
            </a:prstGeom>
          </p:spPr>
        </p:pic>
        <p:pic>
          <p:nvPicPr>
            <p:cNvPr id="21" name="Object 20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32497" y="4426262"/>
              <a:ext cx="2466566" cy="2458071"/>
            </a:xfrm>
            <a:prstGeom prst="rect">
              <a:avLst/>
            </a:prstGeom>
          </p:spPr>
        </p:pic>
        <p:pic>
          <p:nvPicPr>
            <p:cNvPr id="22" name="Object 21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32497" y="5670071"/>
              <a:ext cx="2466566" cy="2458071"/>
            </a:xfrm>
            <a:prstGeom prst="rect">
              <a:avLst/>
            </a:prstGeom>
          </p:spPr>
        </p:pic>
      </p:grpSp>
      <p:sp>
        <p:nvSpPr>
          <p:cNvPr id="2" name="직사각형 1"/>
          <p:cNvSpPr/>
          <p:nvPr/>
        </p:nvSpPr>
        <p:spPr>
          <a:xfrm>
            <a:off x="1401041" y="903759"/>
            <a:ext cx="3491660" cy="923330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ko-KR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2">
                    <a:lumMod val="2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72 Black" panose="020B0A04030603020204" pitchFamily="34" charset="0"/>
                <a:cs typeface="72 Black" panose="020B0A04030603020204" pitchFamily="34" charset="0"/>
              </a:rPr>
              <a:t>Pangatlo</a:t>
            </a:r>
            <a:r>
              <a:rPr lang="en-US" altLang="ko-KR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2">
                    <a:lumMod val="2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72 Black" panose="020B0A04030603020204" pitchFamily="34" charset="0"/>
                <a:cs typeface="72 Black" panose="020B0A04030603020204" pitchFamily="34" charset="0"/>
              </a:rPr>
              <a:t>,</a:t>
            </a:r>
            <a:endParaRPr lang="en-US" altLang="ko-KR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bg2">
                  <a:lumMod val="25000"/>
                </a:schemeClr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72 Black" panose="020B0A04030603020204" pitchFamily="34" charset="0"/>
              <a:cs typeface="72 Black" panose="020B0A04030603020204" pitchFamily="34" charset="0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4882574" y="368223"/>
            <a:ext cx="10744200" cy="1754326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ko-KR" sz="5400" b="1" cap="none" spc="0" dirty="0" err="1">
                <a:ln w="9525">
                  <a:solidFill>
                    <a:schemeClr val="bg2">
                      <a:lumMod val="25000"/>
                    </a:schemeClr>
                  </a:solidFill>
                  <a:prstDash val="solid"/>
                </a:ln>
                <a:solidFill>
                  <a:srgbClr val="FFCC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72 Black" panose="020B0A04030603020204" pitchFamily="34" charset="0"/>
                <a:cs typeface="72 Black" panose="020B0A04030603020204" pitchFamily="34" charset="0"/>
              </a:rPr>
              <a:t>Pagkakaroon</a:t>
            </a:r>
            <a:r>
              <a:rPr lang="en-US" altLang="ko-KR" sz="5400" b="1" cap="none" spc="0" dirty="0">
                <a:ln w="9525">
                  <a:solidFill>
                    <a:schemeClr val="bg2">
                      <a:lumMod val="25000"/>
                    </a:schemeClr>
                  </a:solidFill>
                  <a:prstDash val="solid"/>
                </a:ln>
                <a:solidFill>
                  <a:srgbClr val="FFCC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72 Black" panose="020B0A04030603020204" pitchFamily="34" charset="0"/>
                <a:cs typeface="72 Black" panose="020B0A04030603020204" pitchFamily="34" charset="0"/>
              </a:rPr>
              <a:t> ng </a:t>
            </a:r>
            <a:r>
              <a:rPr lang="en-US" altLang="ko-KR" sz="5400" b="1" cap="none" spc="0" dirty="0" err="1">
                <a:ln w="9525">
                  <a:solidFill>
                    <a:schemeClr val="bg2">
                      <a:lumMod val="25000"/>
                    </a:schemeClr>
                  </a:solidFill>
                  <a:prstDash val="solid"/>
                </a:ln>
                <a:solidFill>
                  <a:srgbClr val="FFCC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72 Black" panose="020B0A04030603020204" pitchFamily="34" charset="0"/>
                <a:cs typeface="72 Black" panose="020B0A04030603020204" pitchFamily="34" charset="0"/>
              </a:rPr>
              <a:t>tamang</a:t>
            </a:r>
            <a:r>
              <a:rPr lang="en-US" altLang="ko-KR" sz="5400" b="1" cap="none" spc="0" dirty="0">
                <a:ln w="9525">
                  <a:solidFill>
                    <a:schemeClr val="bg2">
                      <a:lumMod val="25000"/>
                    </a:schemeClr>
                  </a:solidFill>
                  <a:prstDash val="solid"/>
                </a:ln>
                <a:solidFill>
                  <a:srgbClr val="FFCC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72 Black" panose="020B0A04030603020204" pitchFamily="34" charset="0"/>
                <a:cs typeface="72 Black" panose="020B0A04030603020204" pitchFamily="34" charset="0"/>
              </a:rPr>
              <a:t> </a:t>
            </a:r>
            <a:r>
              <a:rPr lang="en-US" altLang="ko-KR" sz="5400" b="1" cap="none" spc="0" dirty="0" err="1">
                <a:ln w="9525">
                  <a:solidFill>
                    <a:schemeClr val="bg2">
                      <a:lumMod val="25000"/>
                    </a:schemeClr>
                  </a:solidFill>
                  <a:prstDash val="solid"/>
                </a:ln>
                <a:solidFill>
                  <a:srgbClr val="FFCC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72 Black" panose="020B0A04030603020204" pitchFamily="34" charset="0"/>
                <a:cs typeface="72 Black" panose="020B0A04030603020204" pitchFamily="34" charset="0"/>
              </a:rPr>
              <a:t>bentilasyon</a:t>
            </a:r>
            <a:r>
              <a:rPr lang="en-US" altLang="ko-KR" sz="5400" b="1" cap="none" spc="0" dirty="0">
                <a:ln w="9525">
                  <a:solidFill>
                    <a:schemeClr val="bg2">
                      <a:lumMod val="25000"/>
                    </a:schemeClr>
                  </a:solidFill>
                  <a:prstDash val="solid"/>
                </a:ln>
                <a:solidFill>
                  <a:srgbClr val="FFCC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72 Black" panose="020B0A04030603020204" pitchFamily="34" charset="0"/>
                <a:cs typeface="72 Black" panose="020B0A04030603020204" pitchFamily="34" charset="0"/>
              </a:rPr>
              <a:t> </a:t>
            </a:r>
            <a:r>
              <a:rPr lang="en-US" altLang="ko-KR" sz="5400" b="1" cap="none" spc="0" dirty="0" err="1">
                <a:ln w="9525">
                  <a:solidFill>
                    <a:schemeClr val="bg2">
                      <a:lumMod val="25000"/>
                    </a:schemeClr>
                  </a:solidFill>
                  <a:prstDash val="solid"/>
                </a:ln>
                <a:solidFill>
                  <a:srgbClr val="FFCC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72 Black" panose="020B0A04030603020204" pitchFamily="34" charset="0"/>
                <a:cs typeface="72 Black" panose="020B0A04030603020204" pitchFamily="34" charset="0"/>
              </a:rPr>
              <a:t>sa</a:t>
            </a:r>
            <a:r>
              <a:rPr lang="en-US" altLang="ko-KR" sz="5400" b="1" cap="none" spc="0" dirty="0">
                <a:ln w="9525">
                  <a:solidFill>
                    <a:schemeClr val="bg2">
                      <a:lumMod val="25000"/>
                    </a:schemeClr>
                  </a:solidFill>
                  <a:prstDash val="solid"/>
                </a:ln>
                <a:solidFill>
                  <a:srgbClr val="FFCC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72 Black" panose="020B0A04030603020204" pitchFamily="34" charset="0"/>
                <a:cs typeface="72 Black" panose="020B0A04030603020204" pitchFamily="34" charset="0"/>
              </a:rPr>
              <a:t> </a:t>
            </a:r>
            <a:r>
              <a:rPr lang="en-US" altLang="ko-KR" sz="5400" b="1" cap="none" spc="0" dirty="0" err="1">
                <a:ln w="9525">
                  <a:solidFill>
                    <a:schemeClr val="bg2">
                      <a:lumMod val="25000"/>
                    </a:schemeClr>
                  </a:solidFill>
                  <a:prstDash val="solid"/>
                </a:ln>
                <a:solidFill>
                  <a:srgbClr val="FFCC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72 Black" panose="020B0A04030603020204" pitchFamily="34" charset="0"/>
                <a:cs typeface="72 Black" panose="020B0A04030603020204" pitchFamily="34" charset="0"/>
              </a:rPr>
              <a:t>loob</a:t>
            </a:r>
            <a:r>
              <a:rPr lang="en-US" altLang="ko-KR" sz="5400" b="1" cap="none" spc="0" dirty="0">
                <a:ln w="9525">
                  <a:solidFill>
                    <a:schemeClr val="bg2">
                      <a:lumMod val="25000"/>
                    </a:schemeClr>
                  </a:solidFill>
                  <a:prstDash val="solid"/>
                </a:ln>
                <a:solidFill>
                  <a:srgbClr val="FFCC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72 Black" panose="020B0A04030603020204" pitchFamily="34" charset="0"/>
                <a:cs typeface="72 Black" panose="020B0A04030603020204" pitchFamily="34" charset="0"/>
              </a:rPr>
              <a:t> ng </a:t>
            </a:r>
            <a:r>
              <a:rPr lang="en-US" altLang="ko-KR" sz="5400" b="1" cap="none" spc="0" dirty="0" err="1">
                <a:ln w="9525">
                  <a:solidFill>
                    <a:schemeClr val="bg2">
                      <a:lumMod val="25000"/>
                    </a:schemeClr>
                  </a:solidFill>
                  <a:prstDash val="solid"/>
                </a:ln>
                <a:solidFill>
                  <a:srgbClr val="FFCC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72 Black" panose="020B0A04030603020204" pitchFamily="34" charset="0"/>
                <a:cs typeface="72 Black" panose="020B0A04030603020204" pitchFamily="34" charset="0"/>
              </a:rPr>
              <a:t>bahay</a:t>
            </a:r>
            <a:endParaRPr lang="en-US" altLang="ko-KR" sz="5400" b="1" cap="none" spc="0" dirty="0">
              <a:ln w="9525">
                <a:solidFill>
                  <a:schemeClr val="bg2">
                    <a:lumMod val="25000"/>
                  </a:schemeClr>
                </a:solidFill>
                <a:prstDash val="solid"/>
              </a:ln>
              <a:solidFill>
                <a:srgbClr val="FFCC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72 Black" panose="020B0A04030603020204" pitchFamily="34" charset="0"/>
              <a:cs typeface="72 Black" panose="020B0A04030603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69302" y="2539105"/>
            <a:ext cx="16318698" cy="4770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ko-KR" sz="2500" b="1" dirty="0" err="1"/>
              <a:t>Buksan</a:t>
            </a:r>
            <a:r>
              <a:rPr lang="en-US" altLang="ko-KR" sz="2500" b="1" dirty="0"/>
              <a:t> </a:t>
            </a:r>
            <a:r>
              <a:rPr lang="en-US" altLang="ko-KR" sz="2500" b="1" dirty="0" err="1"/>
              <a:t>ang</a:t>
            </a:r>
            <a:r>
              <a:rPr lang="en-US" altLang="ko-KR" sz="2500" b="1" dirty="0"/>
              <a:t> </a:t>
            </a:r>
            <a:r>
              <a:rPr lang="en-US" altLang="ko-KR" sz="2500" b="1" dirty="0" err="1"/>
              <a:t>bintana</a:t>
            </a:r>
            <a:r>
              <a:rPr lang="en-US" altLang="ko-KR" sz="2500" b="1" dirty="0"/>
              <a:t> ng </a:t>
            </a:r>
            <a:r>
              <a:rPr lang="en-US" altLang="ko-KR" sz="2500" b="1" dirty="0" err="1"/>
              <a:t>hindi</a:t>
            </a:r>
            <a:r>
              <a:rPr lang="en-US" altLang="ko-KR" sz="2500" b="1" dirty="0"/>
              <a:t> </a:t>
            </a:r>
            <a:r>
              <a:rPr lang="en-US" altLang="ko-KR" sz="2500" b="1" dirty="0" err="1"/>
              <a:t>bababa</a:t>
            </a:r>
            <a:r>
              <a:rPr lang="en-US" altLang="ko-KR" sz="2500" b="1" dirty="0"/>
              <a:t> </a:t>
            </a:r>
            <a:r>
              <a:rPr lang="en-US" altLang="ko-KR" sz="2500" b="1" dirty="0" err="1"/>
              <a:t>sa</a:t>
            </a:r>
            <a:r>
              <a:rPr lang="en-US" altLang="ko-KR" sz="2500" b="1" dirty="0"/>
              <a:t> 3 </a:t>
            </a:r>
            <a:r>
              <a:rPr lang="en-US" altLang="ko-KR" sz="2500" b="1" dirty="0" err="1"/>
              <a:t>tatlong</a:t>
            </a:r>
            <a:r>
              <a:rPr lang="en-US" altLang="ko-KR" sz="2500" b="1" dirty="0"/>
              <a:t> </a:t>
            </a:r>
            <a:r>
              <a:rPr lang="en-US" altLang="ko-KR" sz="2500" b="1" dirty="0" err="1"/>
              <a:t>beses</a:t>
            </a:r>
            <a:r>
              <a:rPr lang="en-US" altLang="ko-KR" sz="2500" b="1" dirty="0"/>
              <a:t> </a:t>
            </a:r>
            <a:r>
              <a:rPr lang="en-US" altLang="ko-KR" sz="2500" b="1" dirty="0" err="1"/>
              <a:t>sa</a:t>
            </a:r>
            <a:r>
              <a:rPr lang="en-US" altLang="ko-KR" sz="2500" b="1" dirty="0"/>
              <a:t> </a:t>
            </a:r>
            <a:r>
              <a:rPr lang="en-US" altLang="ko-KR" sz="2500" b="1" dirty="0" err="1"/>
              <a:t>isang</a:t>
            </a:r>
            <a:r>
              <a:rPr lang="en-US" altLang="ko-KR" sz="2500" b="1" dirty="0"/>
              <a:t> </a:t>
            </a:r>
            <a:r>
              <a:rPr lang="en-US" altLang="ko-KR" sz="2500" b="1" dirty="0" err="1"/>
              <a:t>araw</a:t>
            </a:r>
            <a:r>
              <a:rPr lang="en-US" altLang="ko-KR" sz="2500" b="1" dirty="0"/>
              <a:t> </a:t>
            </a:r>
            <a:r>
              <a:rPr lang="en-US" altLang="ko-KR" sz="2500" b="1" dirty="0" err="1"/>
              <a:t>nang</a:t>
            </a:r>
            <a:r>
              <a:rPr lang="en-US" altLang="ko-KR" sz="2500" b="1" dirty="0"/>
              <a:t> </a:t>
            </a:r>
            <a:r>
              <a:rPr lang="en-US" altLang="ko-KR" sz="2500" b="1" dirty="0" err="1"/>
              <a:t>higit</a:t>
            </a:r>
            <a:r>
              <a:rPr lang="en-US" altLang="ko-KR" sz="2500" b="1" dirty="0"/>
              <a:t> </a:t>
            </a:r>
            <a:r>
              <a:rPr lang="en-US" altLang="ko-KR" sz="2500" b="1" dirty="0" err="1"/>
              <a:t>sa</a:t>
            </a:r>
            <a:r>
              <a:rPr lang="en-US" altLang="ko-KR" sz="2500" b="1" dirty="0"/>
              <a:t> 10 </a:t>
            </a:r>
            <a:r>
              <a:rPr lang="en-US" altLang="ko-KR" sz="2500" b="1" dirty="0" err="1"/>
              <a:t>minuto</a:t>
            </a:r>
            <a:r>
              <a:rPr lang="en-US" altLang="ko-KR" sz="2500" b="1" dirty="0"/>
              <a:t> </a:t>
            </a:r>
            <a:r>
              <a:rPr lang="en-US" altLang="ko-KR" sz="2500" b="1" dirty="0" err="1"/>
              <a:t>bawat</a:t>
            </a:r>
            <a:r>
              <a:rPr lang="en-US" altLang="ko-KR" sz="2500" b="1" dirty="0"/>
              <a:t> </a:t>
            </a:r>
            <a:r>
              <a:rPr lang="en-US" altLang="ko-KR" sz="2500" b="1" dirty="0" err="1"/>
              <a:t>oras</a:t>
            </a:r>
            <a:r>
              <a:rPr lang="en-US" altLang="ko-KR" sz="2500" b="1" dirty="0"/>
              <a:t> </a:t>
            </a:r>
            <a:r>
              <a:rPr lang="en-US" altLang="ko-KR" sz="2500" b="1" dirty="0" err="1"/>
              <a:t>kada</a:t>
            </a:r>
            <a:r>
              <a:rPr lang="en-US" altLang="ko-KR" sz="2500" b="1" dirty="0"/>
              <a:t> </a:t>
            </a:r>
            <a:r>
              <a:rPr lang="en-US" altLang="ko-KR" sz="2500" b="1" dirty="0" err="1"/>
              <a:t>bentilasyon</a:t>
            </a:r>
            <a:endParaRPr lang="ko-KR" altLang="en-US" sz="25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1852013" y="3760128"/>
            <a:ext cx="10444526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ko-KR" sz="3000" b="1" dirty="0"/>
              <a:t>Natural </a:t>
            </a:r>
            <a:r>
              <a:rPr lang="en-US" altLang="ko-KR" sz="3000" b="1" dirty="0" err="1"/>
              <a:t>na</a:t>
            </a:r>
            <a:r>
              <a:rPr lang="en-US" altLang="ko-KR" sz="3000" b="1" dirty="0"/>
              <a:t> </a:t>
            </a:r>
            <a:r>
              <a:rPr lang="en-US" altLang="ko-KR" sz="3000" b="1" dirty="0" err="1"/>
              <a:t>bentilasyon</a:t>
            </a:r>
            <a:r>
              <a:rPr lang="en-US" altLang="ko-KR" sz="3000" b="1" dirty="0"/>
              <a:t> </a:t>
            </a:r>
            <a:r>
              <a:rPr lang="en-US" altLang="ko-KR" sz="3000" b="1" dirty="0" err="1"/>
              <a:t>ang</a:t>
            </a:r>
            <a:r>
              <a:rPr lang="en-US" altLang="ko-KR" sz="3000" b="1" dirty="0"/>
              <a:t> </a:t>
            </a:r>
            <a:r>
              <a:rPr lang="en-US" altLang="ko-KR" sz="3000" b="1" dirty="0" err="1"/>
              <a:t>kailangan</a:t>
            </a:r>
            <a:r>
              <a:rPr lang="en-US" altLang="ko-KR" sz="3000" b="1" dirty="0"/>
              <a:t> </a:t>
            </a:r>
            <a:r>
              <a:rPr lang="en-US" altLang="ko-KR" sz="3000" b="1" dirty="0" err="1"/>
              <a:t>kahit</a:t>
            </a:r>
            <a:r>
              <a:rPr lang="en-US" altLang="ko-KR" sz="3000" b="1" dirty="0"/>
              <a:t> </a:t>
            </a:r>
            <a:r>
              <a:rPr lang="en-US" altLang="ko-KR" sz="3000" b="1" dirty="0" err="1"/>
              <a:t>gumagana</a:t>
            </a:r>
            <a:r>
              <a:rPr lang="en-US" altLang="ko-KR" sz="3000" b="1" dirty="0"/>
              <a:t> </a:t>
            </a:r>
            <a:r>
              <a:rPr lang="en-US" altLang="ko-KR" sz="3000" b="1" dirty="0" err="1"/>
              <a:t>ang</a:t>
            </a:r>
            <a:r>
              <a:rPr lang="en-US" altLang="ko-KR" sz="3000" b="1" dirty="0"/>
              <a:t> </a:t>
            </a:r>
            <a:r>
              <a:rPr lang="en-US" altLang="ko-KR" sz="3000" b="1" dirty="0" err="1"/>
              <a:t>aircon</a:t>
            </a:r>
            <a:endParaRPr lang="ko-KR" altLang="en-US" sz="30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1969302" y="5003940"/>
            <a:ext cx="15609914" cy="49244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ko-KR" sz="2600" b="1" dirty="0" err="1"/>
              <a:t>Ang</a:t>
            </a:r>
            <a:r>
              <a:rPr lang="en-US" altLang="ko-KR" sz="2600" b="1" dirty="0"/>
              <a:t> </a:t>
            </a:r>
            <a:r>
              <a:rPr lang="en-US" altLang="ko-KR" sz="2600" b="1" dirty="0" err="1"/>
              <a:t>paggamit</a:t>
            </a:r>
            <a:r>
              <a:rPr lang="en-US" altLang="ko-KR" sz="2600" b="1" dirty="0"/>
              <a:t> ng </a:t>
            </a:r>
            <a:r>
              <a:rPr lang="en-US" altLang="ko-KR" sz="2600" b="1" dirty="0" err="1"/>
              <a:t>sabay</a:t>
            </a:r>
            <a:r>
              <a:rPr lang="en-US" altLang="ko-KR" sz="2600" b="1" dirty="0"/>
              <a:t> </a:t>
            </a:r>
            <a:r>
              <a:rPr lang="en-US" altLang="ko-KR" sz="2600" b="1" dirty="0" err="1"/>
              <a:t>nang</a:t>
            </a:r>
            <a:r>
              <a:rPr lang="en-US" altLang="ko-KR" sz="2600" b="1" dirty="0"/>
              <a:t> </a:t>
            </a:r>
            <a:r>
              <a:rPr lang="en-US" altLang="ko-KR" sz="2600" b="1" dirty="0" err="1"/>
              <a:t>bentilador,Ventilation</a:t>
            </a:r>
            <a:r>
              <a:rPr lang="en-US" altLang="ko-KR" sz="2600" b="1" dirty="0"/>
              <a:t> fan ay may </a:t>
            </a:r>
            <a:r>
              <a:rPr lang="en-US" altLang="ko-KR" sz="2600" b="1" dirty="0" err="1"/>
              <a:t>karagdagan</a:t>
            </a:r>
            <a:r>
              <a:rPr lang="en-US" altLang="ko-KR" sz="2600" b="1" dirty="0"/>
              <a:t> </a:t>
            </a:r>
            <a:r>
              <a:rPr lang="en-US" altLang="ko-KR" sz="2600" b="1" dirty="0" err="1"/>
              <a:t>na</a:t>
            </a:r>
            <a:r>
              <a:rPr lang="en-US" altLang="ko-KR" sz="2600" b="1" dirty="0"/>
              <a:t> </a:t>
            </a:r>
            <a:r>
              <a:rPr lang="en-US" altLang="ko-KR" sz="2600" b="1" dirty="0" err="1"/>
              <a:t>magandang</a:t>
            </a:r>
            <a:r>
              <a:rPr lang="en-US" altLang="ko-KR" sz="2600" b="1" dirty="0"/>
              <a:t> </a:t>
            </a:r>
            <a:r>
              <a:rPr lang="en-US" altLang="ko-KR" sz="2600" b="1" dirty="0" err="1"/>
              <a:t>epekto</a:t>
            </a:r>
            <a:r>
              <a:rPr lang="en-US" altLang="ko-KR" sz="2600" b="1" dirty="0"/>
              <a:t> </a:t>
            </a:r>
            <a:r>
              <a:rPr lang="en-US" altLang="ko-KR" sz="2600" b="1" dirty="0" err="1"/>
              <a:t>sa</a:t>
            </a:r>
            <a:r>
              <a:rPr lang="en-US" altLang="ko-KR" sz="2600" b="1" dirty="0"/>
              <a:t> </a:t>
            </a:r>
            <a:r>
              <a:rPr lang="en-US" altLang="ko-KR" sz="2600" b="1" dirty="0" err="1"/>
              <a:t>bentilasyon</a:t>
            </a:r>
            <a:endParaRPr lang="ko-KR" altLang="en-US" sz="26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1969302" y="6228127"/>
            <a:ext cx="8410369" cy="19389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ko-KR" sz="3000" b="1" dirty="0"/>
              <a:t>Sa </a:t>
            </a:r>
            <a:r>
              <a:rPr lang="en-US" altLang="ko-KR" sz="3000" b="1" dirty="0" err="1"/>
              <a:t>mga</a:t>
            </a:r>
            <a:r>
              <a:rPr lang="en-US" altLang="ko-KR" sz="3000" b="1" dirty="0"/>
              <a:t> </a:t>
            </a:r>
            <a:r>
              <a:rPr lang="en-US" altLang="ko-KR" sz="3000" b="1" dirty="0" err="1"/>
              <a:t>pampublikong</a:t>
            </a:r>
            <a:r>
              <a:rPr lang="en-US" altLang="ko-KR" sz="3000" b="1" dirty="0"/>
              <a:t> </a:t>
            </a:r>
            <a:r>
              <a:rPr lang="en-US" altLang="ko-KR" sz="3000" b="1" dirty="0" err="1"/>
              <a:t>pasilidad</a:t>
            </a:r>
            <a:r>
              <a:rPr lang="en-US" altLang="ko-KR" sz="3000" b="1" dirty="0"/>
              <a:t> </a:t>
            </a:r>
            <a:r>
              <a:rPr lang="en-US" altLang="ko-KR" sz="3000" b="1" dirty="0" err="1"/>
              <a:t>tulad</a:t>
            </a:r>
            <a:r>
              <a:rPr lang="en-US" altLang="ko-KR" sz="3000" b="1" dirty="0"/>
              <a:t> ng </a:t>
            </a:r>
            <a:r>
              <a:rPr lang="en-US" altLang="ko-KR" sz="3000" b="1" dirty="0" err="1"/>
              <a:t>eskwelahan,akademiya,buksan</a:t>
            </a:r>
            <a:r>
              <a:rPr lang="en-US" altLang="ko-KR" sz="3000" b="1" dirty="0"/>
              <a:t> </a:t>
            </a:r>
            <a:r>
              <a:rPr lang="en-US" altLang="ko-KR" sz="3000" b="1" dirty="0" err="1"/>
              <a:t>ang</a:t>
            </a:r>
            <a:r>
              <a:rPr lang="en-US" altLang="ko-KR" sz="3000" b="1" dirty="0"/>
              <a:t> </a:t>
            </a:r>
            <a:r>
              <a:rPr lang="en-US" altLang="ko-KR" sz="3000" b="1" dirty="0" err="1"/>
              <a:t>mga</a:t>
            </a:r>
            <a:r>
              <a:rPr lang="en-US" altLang="ko-KR" sz="3000" b="1" dirty="0"/>
              <a:t> pinto at </a:t>
            </a:r>
            <a:r>
              <a:rPr lang="en-US" altLang="ko-KR" sz="3000" b="1" dirty="0" err="1"/>
              <a:t>bintana</a:t>
            </a:r>
            <a:r>
              <a:rPr lang="en-US" altLang="ko-KR" sz="3000" b="1" dirty="0"/>
              <a:t> ng </a:t>
            </a:r>
            <a:r>
              <a:rPr lang="en-US" altLang="ko-KR" sz="3000" b="1" dirty="0" err="1"/>
              <a:t>sabay</a:t>
            </a:r>
            <a:r>
              <a:rPr lang="en-US" altLang="ko-KR" sz="3000" b="1" dirty="0"/>
              <a:t> </a:t>
            </a:r>
            <a:r>
              <a:rPr lang="en-US" altLang="ko-KR" sz="3000" b="1" dirty="0" err="1"/>
              <a:t>sabay</a:t>
            </a:r>
            <a:r>
              <a:rPr lang="en-US" altLang="ko-KR" sz="3000" b="1" dirty="0"/>
              <a:t> para </a:t>
            </a:r>
            <a:r>
              <a:rPr lang="en-US" altLang="ko-KR" sz="3000" b="1" dirty="0" err="1"/>
              <a:t>sa</a:t>
            </a:r>
            <a:r>
              <a:rPr lang="en-US" altLang="ko-KR" sz="3000" b="1" dirty="0"/>
              <a:t> </a:t>
            </a:r>
            <a:r>
              <a:rPr lang="en-US" altLang="ko-KR" sz="3000" b="1" dirty="0" err="1"/>
              <a:t>magandang</a:t>
            </a:r>
            <a:r>
              <a:rPr lang="en-US" altLang="ko-KR" sz="3000" b="1" dirty="0"/>
              <a:t> </a:t>
            </a:r>
            <a:r>
              <a:rPr lang="en-US" altLang="ko-KR" sz="3000" b="1" dirty="0" err="1"/>
              <a:t>bentilasyon</a:t>
            </a:r>
            <a:endParaRPr lang="ko-KR" altLang="en-US" sz="3000" b="1" dirty="0"/>
          </a:p>
        </p:txBody>
      </p:sp>
    </p:spTree>
    <p:extLst>
      <p:ext uri="{BB962C8B-B14F-4D97-AF65-F5344CB8AC3E}">
        <p14:creationId xmlns:p14="http://schemas.microsoft.com/office/powerpoint/2010/main" val="313628596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10962069" y="6127773"/>
            <a:ext cx="5275937" cy="3527698"/>
            <a:chOff x="10962067" y="6127773"/>
            <a:chExt cx="5275937" cy="3527698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962067" y="6127773"/>
              <a:ext cx="5275937" cy="3527698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10962067" y="840749"/>
            <a:ext cx="5275937" cy="3791632"/>
            <a:chOff x="10962067" y="840749"/>
            <a:chExt cx="5275937" cy="3791632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962067" y="840749"/>
              <a:ext cx="5275937" cy="3791632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685746" y="945511"/>
            <a:ext cx="10261083" cy="1894432"/>
            <a:chOff x="685746" y="945511"/>
            <a:chExt cx="10261083" cy="1894432"/>
          </a:xfrm>
        </p:grpSpPr>
        <p:pic>
          <p:nvPicPr>
            <p:cNvPr id="9" name="Object 8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06665" y="171291"/>
              <a:ext cx="9144224" cy="5252062"/>
            </a:xfrm>
            <a:prstGeom prst="rect">
              <a:avLst/>
            </a:prstGeom>
          </p:spPr>
        </p:pic>
        <p:grpSp>
          <p:nvGrpSpPr>
            <p:cNvPr id="1004" name="그룹 1004"/>
            <p:cNvGrpSpPr/>
            <p:nvPr/>
          </p:nvGrpSpPr>
          <p:grpSpPr>
            <a:xfrm>
              <a:off x="685746" y="945511"/>
              <a:ext cx="2503610" cy="1093356"/>
              <a:chOff x="685746" y="945511"/>
              <a:chExt cx="2503610" cy="1093356"/>
            </a:xfrm>
          </p:grpSpPr>
          <p:pic>
            <p:nvPicPr>
              <p:cNvPr id="11" name="Object 10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48793" y="102082"/>
                <a:ext cx="5100744" cy="4614839"/>
              </a:xfrm>
              <a:prstGeom prst="rect">
                <a:avLst/>
              </a:prstGeom>
            </p:spPr>
          </p:pic>
          <p:grpSp>
            <p:nvGrpSpPr>
              <p:cNvPr id="1005" name="그룹 1005"/>
              <p:cNvGrpSpPr/>
              <p:nvPr/>
            </p:nvGrpSpPr>
            <p:grpSpPr>
              <a:xfrm>
                <a:off x="828284" y="953308"/>
                <a:ext cx="159994" cy="206295"/>
                <a:chOff x="828284" y="953308"/>
                <a:chExt cx="159994" cy="206295"/>
              </a:xfrm>
            </p:grpSpPr>
            <p:pic>
              <p:nvPicPr>
                <p:cNvPr id="13" name="Object 12"/>
                <p:cNvPicPr>
                  <a:picLocks noChangeAspect="1"/>
                </p:cNvPicPr>
                <p:nvPr/>
              </p:nvPicPr>
              <p:blipFill>
                <a:blip r:embed="rId6" cstate="print"/>
                <a:stretch>
                  <a:fillRect/>
                </a:stretch>
              </p:blipFill>
              <p:spPr>
                <a:xfrm rot="-360000">
                  <a:off x="828284" y="953308"/>
                  <a:ext cx="159994" cy="206295"/>
                </a:xfrm>
                <a:prstGeom prst="rect">
                  <a:avLst/>
                </a:prstGeom>
              </p:spPr>
            </p:pic>
          </p:grpSp>
          <p:grpSp>
            <p:nvGrpSpPr>
              <p:cNvPr id="1006" name="그룹 1006"/>
              <p:cNvGrpSpPr/>
              <p:nvPr/>
            </p:nvGrpSpPr>
            <p:grpSpPr>
              <a:xfrm>
                <a:off x="685746" y="1067306"/>
                <a:ext cx="210064" cy="270855"/>
                <a:chOff x="685746" y="1067306"/>
                <a:chExt cx="210064" cy="270855"/>
              </a:xfrm>
            </p:grpSpPr>
            <p:pic>
              <p:nvPicPr>
                <p:cNvPr id="16" name="Object 15"/>
                <p:cNvPicPr>
                  <a:picLocks noChangeAspect="1"/>
                </p:cNvPicPr>
                <p:nvPr/>
              </p:nvPicPr>
              <p:blipFill>
                <a:blip r:embed="rId7" cstate="print"/>
                <a:stretch>
                  <a:fillRect/>
                </a:stretch>
              </p:blipFill>
              <p:spPr>
                <a:xfrm>
                  <a:off x="685746" y="1067306"/>
                  <a:ext cx="210064" cy="270855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1007" name="그룹 1007"/>
          <p:cNvGrpSpPr/>
          <p:nvPr/>
        </p:nvGrpSpPr>
        <p:grpSpPr>
          <a:xfrm>
            <a:off x="668603" y="6070216"/>
            <a:ext cx="9827608" cy="1862546"/>
            <a:chOff x="668603" y="6070216"/>
            <a:chExt cx="9827608" cy="1862546"/>
          </a:xfrm>
        </p:grpSpPr>
        <p:pic>
          <p:nvPicPr>
            <p:cNvPr id="21" name="Object 20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304008" y="5304536"/>
              <a:ext cx="10674001" cy="5161667"/>
            </a:xfrm>
            <a:prstGeom prst="rect">
              <a:avLst/>
            </a:prstGeom>
          </p:spPr>
        </p:pic>
        <p:pic>
          <p:nvPicPr>
            <p:cNvPr id="22" name="Object 21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8930" y="5262302"/>
              <a:ext cx="5751838" cy="4620286"/>
            </a:xfrm>
            <a:prstGeom prst="rect">
              <a:avLst/>
            </a:prstGeom>
          </p:spPr>
        </p:pic>
        <p:grpSp>
          <p:nvGrpSpPr>
            <p:cNvPr id="1008" name="그룹 1008"/>
            <p:cNvGrpSpPr/>
            <p:nvPr/>
          </p:nvGrpSpPr>
          <p:grpSpPr>
            <a:xfrm>
              <a:off x="856374" y="6080487"/>
              <a:ext cx="210765" cy="271760"/>
              <a:chOff x="856374" y="6080487"/>
              <a:chExt cx="210765" cy="271760"/>
            </a:xfrm>
          </p:grpSpPr>
          <p:pic>
            <p:nvPicPr>
              <p:cNvPr id="24" name="Object 23"/>
              <p:cNvPicPr>
                <a:picLocks noChangeAspect="1"/>
              </p:cNvPicPr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 rot="-360000">
                <a:off x="856374" y="6080487"/>
                <a:ext cx="210765" cy="271760"/>
              </a:xfrm>
              <a:prstGeom prst="rect">
                <a:avLst/>
              </a:prstGeom>
            </p:spPr>
          </p:pic>
        </p:grpSp>
        <p:grpSp>
          <p:nvGrpSpPr>
            <p:cNvPr id="1009" name="그룹 1009"/>
            <p:cNvGrpSpPr/>
            <p:nvPr/>
          </p:nvGrpSpPr>
          <p:grpSpPr>
            <a:xfrm>
              <a:off x="668603" y="6230661"/>
              <a:ext cx="276724" cy="356808"/>
              <a:chOff x="668603" y="6230661"/>
              <a:chExt cx="276724" cy="356808"/>
            </a:xfrm>
          </p:grpSpPr>
          <p:pic>
            <p:nvPicPr>
              <p:cNvPr id="27" name="Object 26"/>
              <p:cNvPicPr>
                <a:picLocks noChangeAspect="1"/>
              </p:cNvPicPr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668603" y="6230661"/>
                <a:ext cx="276724" cy="356808"/>
              </a:xfrm>
              <a:prstGeom prst="rect">
                <a:avLst/>
              </a:prstGeom>
            </p:spPr>
          </p:pic>
        </p:grpSp>
      </p:grpSp>
      <p:sp>
        <p:nvSpPr>
          <p:cNvPr id="2" name="TextBox 1"/>
          <p:cNvSpPr txBox="1"/>
          <p:nvPr/>
        </p:nvSpPr>
        <p:spPr>
          <a:xfrm>
            <a:off x="937121" y="1202733"/>
            <a:ext cx="1486068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solidFill>
                  <a:schemeClr val="bg2">
                    <a:lumMod val="25000"/>
                  </a:schemeClr>
                </a:solidFill>
              </a:rPr>
              <a:t>Pang-</a:t>
            </a:r>
            <a:r>
              <a:rPr lang="en-US" altLang="ko-KR" sz="3600" b="1" dirty="0" err="1">
                <a:solidFill>
                  <a:schemeClr val="bg2">
                    <a:lumMod val="25000"/>
                  </a:schemeClr>
                </a:solidFill>
              </a:rPr>
              <a:t>apat</a:t>
            </a:r>
            <a:r>
              <a:rPr lang="en-US" altLang="ko-KR" sz="3600" b="1" dirty="0">
                <a:solidFill>
                  <a:schemeClr val="bg2">
                    <a:lumMod val="25000"/>
                  </a:schemeClr>
                </a:solidFill>
              </a:rPr>
              <a:t>,</a:t>
            </a:r>
            <a:endParaRPr lang="ko-KR" altLang="en-US" sz="36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2057400" y="1067088"/>
            <a:ext cx="8382000" cy="2400657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ko-KR" sz="5000" b="1" dirty="0" err="1">
                <a:ln w="9525">
                  <a:solidFill>
                    <a:schemeClr val="bg2">
                      <a:lumMod val="2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Kapag</a:t>
            </a:r>
            <a:r>
              <a:rPr lang="en-US" altLang="ko-KR" sz="5000" b="1" dirty="0">
                <a:ln w="9525">
                  <a:solidFill>
                    <a:schemeClr val="bg2">
                      <a:lumMod val="2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altLang="ko-KR" sz="5000" b="1" dirty="0" err="1">
                <a:ln w="9525">
                  <a:solidFill>
                    <a:schemeClr val="bg2">
                      <a:lumMod val="2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hindi</a:t>
            </a:r>
            <a:r>
              <a:rPr lang="en-US" altLang="ko-KR" sz="5000" b="1" dirty="0">
                <a:ln w="9525">
                  <a:solidFill>
                    <a:schemeClr val="bg2">
                      <a:lumMod val="2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altLang="ko-KR" sz="5000" b="1" dirty="0" err="1">
                <a:ln w="9525">
                  <a:solidFill>
                    <a:schemeClr val="bg2">
                      <a:lumMod val="2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nakapag</a:t>
            </a:r>
            <a:r>
              <a:rPr lang="en-US" altLang="ko-KR" sz="5000" b="1" dirty="0">
                <a:ln w="9525">
                  <a:solidFill>
                    <a:schemeClr val="bg2">
                      <a:lumMod val="2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altLang="ko-KR" sz="5000" b="1" dirty="0" err="1">
                <a:ln w="9525">
                  <a:solidFill>
                    <a:schemeClr val="bg2">
                      <a:lumMod val="2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hugas</a:t>
            </a:r>
            <a:r>
              <a:rPr lang="en-US" altLang="ko-KR" sz="5000" b="1" dirty="0">
                <a:ln w="9525">
                  <a:solidFill>
                    <a:schemeClr val="bg2">
                      <a:lumMod val="2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ng </a:t>
            </a:r>
            <a:r>
              <a:rPr lang="en-US" altLang="ko-KR" sz="5000" b="1" dirty="0" err="1">
                <a:ln w="9525">
                  <a:solidFill>
                    <a:schemeClr val="bg2">
                      <a:lumMod val="2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kamay</a:t>
            </a:r>
            <a:r>
              <a:rPr lang="en-US" altLang="ko-KR" sz="5000" b="1" dirty="0">
                <a:ln w="9525">
                  <a:solidFill>
                    <a:schemeClr val="bg2">
                      <a:lumMod val="2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altLang="ko-KR" sz="5000" b="1" dirty="0" err="1">
                <a:ln w="9525">
                  <a:solidFill>
                    <a:schemeClr val="bg2">
                      <a:lumMod val="2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Huwag</a:t>
            </a:r>
            <a:r>
              <a:rPr lang="en-US" altLang="ko-KR" sz="5000" b="1" dirty="0">
                <a:ln w="9525">
                  <a:solidFill>
                    <a:schemeClr val="bg2">
                      <a:lumMod val="2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altLang="ko-KR" sz="5000" b="1" dirty="0" err="1">
                <a:ln w="9525">
                  <a:solidFill>
                    <a:schemeClr val="bg2">
                      <a:lumMod val="2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hawakan</a:t>
            </a:r>
            <a:r>
              <a:rPr lang="en-US" altLang="ko-KR" sz="5000" b="1" dirty="0">
                <a:ln w="9525">
                  <a:solidFill>
                    <a:schemeClr val="bg2">
                      <a:lumMod val="2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altLang="ko-KR" sz="5000" b="1" dirty="0" err="1">
                <a:ln w="9525">
                  <a:solidFill>
                    <a:schemeClr val="bg2">
                      <a:lumMod val="2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ang</a:t>
            </a:r>
            <a:r>
              <a:rPr lang="en-US" altLang="ko-KR" sz="5000" b="1" dirty="0">
                <a:ln w="9525">
                  <a:solidFill>
                    <a:schemeClr val="bg2">
                      <a:lumMod val="2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altLang="ko-KR" sz="5000" b="1" dirty="0" err="1">
                <a:ln w="9525">
                  <a:solidFill>
                    <a:schemeClr val="bg2">
                      <a:lumMod val="2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mata,ilong</a:t>
            </a:r>
            <a:r>
              <a:rPr lang="en-US" altLang="ko-KR" sz="5000" b="1" dirty="0">
                <a:ln w="9525">
                  <a:solidFill>
                    <a:schemeClr val="bg2">
                      <a:lumMod val="2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at </a:t>
            </a:r>
            <a:r>
              <a:rPr lang="en-US" altLang="ko-KR" sz="5000" b="1" dirty="0" err="1">
                <a:ln w="9525">
                  <a:solidFill>
                    <a:schemeClr val="bg2">
                      <a:lumMod val="2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bibig</a:t>
            </a:r>
            <a:r>
              <a:rPr lang="en-US" altLang="ko-KR" sz="5000" b="1" dirty="0">
                <a:ln w="9525">
                  <a:solidFill>
                    <a:schemeClr val="bg2">
                      <a:lumMod val="2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</a:p>
        </p:txBody>
      </p:sp>
      <p:sp>
        <p:nvSpPr>
          <p:cNvPr id="5" name="직사각형 4"/>
          <p:cNvSpPr/>
          <p:nvPr/>
        </p:nvSpPr>
        <p:spPr>
          <a:xfrm rot="21352264">
            <a:off x="982206" y="6305127"/>
            <a:ext cx="2115997" cy="1318245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ko-KR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2">
                    <a:lumMod val="2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Pang-Lima</a:t>
            </a:r>
            <a:endParaRPr lang="en-US" altLang="ko-KR" sz="4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bg2">
                  <a:lumMod val="25000"/>
                </a:schemeClr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2949282" y="6283503"/>
            <a:ext cx="7962155" cy="2862322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ko-KR" sz="4500" b="1" cap="none" spc="0" dirty="0" err="1">
                <a:ln w="0">
                  <a:solidFill>
                    <a:schemeClr val="bg2">
                      <a:lumMod val="25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Kapag</a:t>
            </a:r>
            <a:r>
              <a:rPr lang="en-US" altLang="ko-KR" sz="4500" b="1" cap="none" spc="0" dirty="0">
                <a:ln w="0">
                  <a:solidFill>
                    <a:schemeClr val="bg2">
                      <a:lumMod val="25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may </a:t>
            </a:r>
            <a:r>
              <a:rPr lang="en-US" altLang="ko-KR" sz="4500" b="1" cap="none" spc="0" dirty="0" err="1">
                <a:ln w="0">
                  <a:solidFill>
                    <a:schemeClr val="bg2">
                      <a:lumMod val="25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lagnat</a:t>
            </a:r>
            <a:r>
              <a:rPr lang="en-US" altLang="ko-KR" sz="4500" b="1" cap="none" spc="0" dirty="0">
                <a:ln w="0">
                  <a:solidFill>
                    <a:schemeClr val="bg2">
                      <a:lumMod val="25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o </a:t>
            </a:r>
            <a:r>
              <a:rPr lang="en-US" altLang="ko-KR" sz="4500" b="1" cap="none" spc="0" dirty="0" err="1">
                <a:ln w="0">
                  <a:solidFill>
                    <a:schemeClr val="bg2">
                      <a:lumMod val="25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nahihirapan</a:t>
            </a:r>
            <a:r>
              <a:rPr lang="en-US" altLang="ko-KR" sz="4500" b="1" cap="none" spc="0" dirty="0">
                <a:ln w="0">
                  <a:solidFill>
                    <a:schemeClr val="bg2">
                      <a:lumMod val="25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altLang="ko-KR" sz="4500" b="1" cap="none" spc="0" dirty="0" err="1">
                <a:ln w="0">
                  <a:solidFill>
                    <a:schemeClr val="bg2">
                      <a:lumMod val="25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sa</a:t>
            </a:r>
            <a:r>
              <a:rPr lang="en-US" altLang="ko-KR" sz="4500" b="1" cap="none" spc="0" dirty="0">
                <a:ln w="0">
                  <a:solidFill>
                    <a:schemeClr val="bg2">
                      <a:lumMod val="25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altLang="ko-KR" sz="4500" b="1" cap="none" spc="0" dirty="0" err="1">
                <a:ln w="0">
                  <a:solidFill>
                    <a:schemeClr val="bg2">
                      <a:lumMod val="25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paghinga</a:t>
            </a:r>
            <a:r>
              <a:rPr lang="en-US" altLang="ko-KR" sz="4500" b="1" cap="none" spc="0" dirty="0">
                <a:ln w="0">
                  <a:solidFill>
                    <a:schemeClr val="bg2">
                      <a:lumMod val="25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altLang="ko-KR" sz="4500" b="1" cap="none" spc="0" dirty="0" err="1">
                <a:ln w="0">
                  <a:solidFill>
                    <a:schemeClr val="bg2">
                      <a:lumMod val="25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bumisita</a:t>
            </a:r>
            <a:r>
              <a:rPr lang="en-US" altLang="ko-KR" sz="4500" b="1" cap="none" spc="0" dirty="0">
                <a:ln w="0">
                  <a:solidFill>
                    <a:schemeClr val="bg2">
                      <a:lumMod val="25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altLang="ko-KR" sz="4500" b="1" cap="none" spc="0" dirty="0" err="1">
                <a:ln w="0">
                  <a:solidFill>
                    <a:schemeClr val="bg2">
                      <a:lumMod val="25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sa</a:t>
            </a:r>
            <a:r>
              <a:rPr lang="en-US" altLang="ko-KR" sz="4500" b="1" cap="none" spc="0" dirty="0">
                <a:ln w="0">
                  <a:solidFill>
                    <a:schemeClr val="bg2">
                      <a:lumMod val="25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altLang="ko-KR" sz="4500" b="1" cap="none" spc="0" dirty="0" err="1">
                <a:ln w="0">
                  <a:solidFill>
                    <a:schemeClr val="bg2">
                      <a:lumMod val="25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institusyong</a:t>
            </a:r>
            <a:r>
              <a:rPr lang="en-US" altLang="ko-KR" sz="4500" b="1" cap="none" spc="0" dirty="0">
                <a:ln w="0">
                  <a:solidFill>
                    <a:schemeClr val="bg2">
                      <a:lumMod val="25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medical at </a:t>
            </a:r>
            <a:r>
              <a:rPr lang="en-US" altLang="ko-KR" sz="4500" b="1" cap="none" spc="0" dirty="0" err="1">
                <a:ln w="0">
                  <a:solidFill>
                    <a:schemeClr val="bg2">
                      <a:lumMod val="25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magpakunsolta</a:t>
            </a:r>
            <a:r>
              <a:rPr lang="en-US" altLang="ko-KR" sz="4500" b="1" cap="none" spc="0" dirty="0">
                <a:ln w="0">
                  <a:solidFill>
                    <a:schemeClr val="bg2">
                      <a:lumMod val="25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4716686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-30476" y="0"/>
            <a:ext cx="18316190" cy="2575238"/>
            <a:chOff x="-30476" y="0"/>
            <a:chExt cx="18316190" cy="2575238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30476" y="0"/>
              <a:ext cx="18316190" cy="2575238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1905000" y="2856782"/>
            <a:ext cx="14637930" cy="7312505"/>
            <a:chOff x="1823892" y="2759876"/>
            <a:chExt cx="14637930" cy="7312505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23892" y="2759876"/>
              <a:ext cx="14637930" cy="7312505"/>
            </a:xfrm>
            <a:prstGeom prst="rect">
              <a:avLst/>
            </a:prstGeom>
          </p:spPr>
        </p:pic>
      </p:grpSp>
      <p:pic>
        <p:nvPicPr>
          <p:cNvPr id="8" name="Object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10657" y="-43742"/>
            <a:ext cx="16205561" cy="320173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410657" y="395066"/>
            <a:ext cx="16420143" cy="1785104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r>
              <a:rPr lang="en-US" altLang="ko-KR" sz="5500" b="1" dirty="0" err="1"/>
              <a:t>Dapat</a:t>
            </a:r>
            <a:r>
              <a:rPr lang="en-US" altLang="ko-KR" sz="5500" b="1" dirty="0"/>
              <a:t> </a:t>
            </a:r>
            <a:r>
              <a:rPr lang="en-US" altLang="ko-KR" sz="5500" b="1" dirty="0" err="1"/>
              <a:t>na</a:t>
            </a:r>
            <a:r>
              <a:rPr lang="en-US" altLang="ko-KR" sz="5500" b="1" dirty="0"/>
              <a:t> mag-</a:t>
            </a:r>
            <a:r>
              <a:rPr lang="en-US" altLang="ko-KR" sz="5500" b="1" dirty="0" err="1"/>
              <a:t>ingat</a:t>
            </a:r>
            <a:r>
              <a:rPr lang="en-US" altLang="ko-KR" sz="5500" b="1" dirty="0"/>
              <a:t> </a:t>
            </a:r>
            <a:r>
              <a:rPr lang="en-US" altLang="ko-KR" sz="5500" b="1" dirty="0" err="1"/>
              <a:t>sa</a:t>
            </a:r>
            <a:r>
              <a:rPr lang="en-US" altLang="ko-KR" sz="5500" b="1" dirty="0"/>
              <a:t> </a:t>
            </a:r>
            <a:r>
              <a:rPr lang="en-US" altLang="ko-KR" sz="5500" b="1" dirty="0" err="1"/>
              <a:t>mga</a:t>
            </a:r>
            <a:r>
              <a:rPr lang="en-US" altLang="ko-KR" sz="5500" b="1" dirty="0"/>
              <a:t> </a:t>
            </a:r>
            <a:r>
              <a:rPr lang="en-US" altLang="ko-KR" sz="5500" b="1" dirty="0" err="1">
                <a:solidFill>
                  <a:srgbClr val="FF0000"/>
                </a:solidFill>
              </a:rPr>
              <a:t>nakakahawang</a:t>
            </a:r>
            <a:r>
              <a:rPr lang="en-US" altLang="ko-KR" sz="5500" b="1" dirty="0">
                <a:solidFill>
                  <a:srgbClr val="FF0000"/>
                </a:solidFill>
              </a:rPr>
              <a:t> </a:t>
            </a:r>
            <a:r>
              <a:rPr lang="en-US" altLang="ko-KR" sz="5500" b="1" dirty="0" err="1">
                <a:solidFill>
                  <a:srgbClr val="FF0000"/>
                </a:solidFill>
              </a:rPr>
              <a:t>sakit</a:t>
            </a:r>
            <a:r>
              <a:rPr lang="en-US" altLang="ko-KR" sz="5500" b="1" dirty="0">
                <a:solidFill>
                  <a:srgbClr val="FF0000"/>
                </a:solidFill>
              </a:rPr>
              <a:t> </a:t>
            </a:r>
            <a:r>
              <a:rPr lang="en-US" altLang="ko-KR" sz="5500" b="1" dirty="0" err="1">
                <a:solidFill>
                  <a:srgbClr val="FF0000"/>
                </a:solidFill>
              </a:rPr>
              <a:t>dulot</a:t>
            </a:r>
            <a:r>
              <a:rPr lang="en-US" altLang="ko-KR" sz="5500" b="1" dirty="0">
                <a:solidFill>
                  <a:srgbClr val="FF0000"/>
                </a:solidFill>
              </a:rPr>
              <a:t> ng </a:t>
            </a:r>
            <a:r>
              <a:rPr lang="en-US" altLang="ko-KR" sz="5500" b="1" dirty="0" err="1">
                <a:solidFill>
                  <a:srgbClr val="FF0000"/>
                </a:solidFill>
              </a:rPr>
              <a:t>pag</a:t>
            </a:r>
            <a:r>
              <a:rPr lang="en-US" altLang="ko-KR" sz="5500" b="1" dirty="0">
                <a:solidFill>
                  <a:srgbClr val="FF0000"/>
                </a:solidFill>
              </a:rPr>
              <a:t> </a:t>
            </a:r>
            <a:r>
              <a:rPr lang="en-US" altLang="ko-KR" sz="5500" b="1" dirty="0" err="1">
                <a:solidFill>
                  <a:srgbClr val="FF0000"/>
                </a:solidFill>
              </a:rPr>
              <a:t>inom</a:t>
            </a:r>
            <a:r>
              <a:rPr lang="en-US" altLang="ko-KR" sz="5500" b="1" dirty="0">
                <a:solidFill>
                  <a:srgbClr val="FF0000"/>
                </a:solidFill>
              </a:rPr>
              <a:t> </a:t>
            </a:r>
            <a:r>
              <a:rPr lang="en-US" altLang="ko-KR" sz="5500" b="1" dirty="0" err="1">
                <a:solidFill>
                  <a:srgbClr val="FF0000"/>
                </a:solidFill>
              </a:rPr>
              <a:t>kontaminadong</a:t>
            </a:r>
            <a:r>
              <a:rPr lang="en-US" altLang="ko-KR" sz="5500" b="1" dirty="0">
                <a:solidFill>
                  <a:srgbClr val="FF0000"/>
                </a:solidFill>
              </a:rPr>
              <a:t> </a:t>
            </a:r>
            <a:r>
              <a:rPr lang="en-US" altLang="ko-KR" sz="5500" b="1" dirty="0" err="1">
                <a:solidFill>
                  <a:srgbClr val="FF0000"/>
                </a:solidFill>
              </a:rPr>
              <a:t>tubig</a:t>
            </a:r>
            <a:r>
              <a:rPr lang="en-US" altLang="ko-KR" sz="5500" b="1" dirty="0">
                <a:solidFill>
                  <a:srgbClr val="FF0000"/>
                </a:solidFill>
              </a:rPr>
              <a:t> at ng </a:t>
            </a:r>
            <a:r>
              <a:rPr lang="en-US" altLang="ko-KR" sz="5500" b="1" dirty="0" err="1">
                <a:solidFill>
                  <a:srgbClr val="FF0000"/>
                </a:solidFill>
              </a:rPr>
              <a:t>pagkain</a:t>
            </a:r>
            <a:r>
              <a:rPr lang="en-US" altLang="ko-KR" sz="5500" b="1" dirty="0">
                <a:solidFill>
                  <a:srgbClr val="FF0000"/>
                </a:solidFill>
              </a:rPr>
              <a:t> </a:t>
            </a:r>
            <a:endParaRPr lang="ko-KR" altLang="en-US" sz="5500" b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79665" y="2935560"/>
            <a:ext cx="6606809" cy="4770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ko-KR" sz="2500" b="1" dirty="0" err="1">
                <a:solidFill>
                  <a:schemeClr val="bg2">
                    <a:lumMod val="25000"/>
                  </a:schemeClr>
                </a:solidFill>
              </a:rPr>
              <a:t>Mga</a:t>
            </a:r>
            <a:r>
              <a:rPr lang="en-US" altLang="ko-KR" sz="25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altLang="ko-KR" sz="2500" b="1" dirty="0" err="1">
                <a:solidFill>
                  <a:schemeClr val="bg2">
                    <a:lumMod val="25000"/>
                  </a:schemeClr>
                </a:solidFill>
              </a:rPr>
              <a:t>pangunahing</a:t>
            </a:r>
            <a:r>
              <a:rPr lang="en-US" altLang="ko-KR" sz="25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altLang="ko-KR" sz="2500" b="1" dirty="0" err="1">
                <a:solidFill>
                  <a:schemeClr val="bg2">
                    <a:lumMod val="25000"/>
                  </a:schemeClr>
                </a:solidFill>
              </a:rPr>
              <a:t>sakit</a:t>
            </a:r>
            <a:r>
              <a:rPr lang="en-US" altLang="ko-KR" sz="25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altLang="ko-KR" sz="2500" b="1" dirty="0" err="1">
                <a:solidFill>
                  <a:schemeClr val="bg2">
                    <a:lumMod val="25000"/>
                  </a:schemeClr>
                </a:solidFill>
              </a:rPr>
              <a:t>dala</a:t>
            </a:r>
            <a:r>
              <a:rPr lang="en-US" altLang="ko-KR" sz="2500" b="1" dirty="0">
                <a:solidFill>
                  <a:schemeClr val="bg2">
                    <a:lumMod val="25000"/>
                  </a:schemeClr>
                </a:solidFill>
              </a:rPr>
              <a:t> ng </a:t>
            </a:r>
            <a:r>
              <a:rPr lang="en-US" altLang="ko-KR" sz="2500" b="1" dirty="0" err="1">
                <a:solidFill>
                  <a:schemeClr val="bg2">
                    <a:lumMod val="25000"/>
                  </a:schemeClr>
                </a:solidFill>
              </a:rPr>
              <a:t>tubig</a:t>
            </a:r>
            <a:r>
              <a:rPr lang="en-US" altLang="ko-KR" sz="2500" b="1" dirty="0">
                <a:solidFill>
                  <a:schemeClr val="bg2">
                    <a:lumMod val="25000"/>
                  </a:schemeClr>
                </a:solidFill>
              </a:rPr>
              <a:t> at </a:t>
            </a:r>
            <a:r>
              <a:rPr lang="en-US" altLang="ko-KR" sz="2500" b="1" dirty="0" err="1">
                <a:solidFill>
                  <a:schemeClr val="bg2">
                    <a:lumMod val="25000"/>
                  </a:schemeClr>
                </a:solidFill>
              </a:rPr>
              <a:t>pagkain</a:t>
            </a:r>
            <a:r>
              <a:rPr lang="en-US" altLang="ko-KR" sz="2500" b="1" dirty="0">
                <a:solidFill>
                  <a:schemeClr val="bg2">
                    <a:lumMod val="25000"/>
                  </a:schemeClr>
                </a:solidFill>
              </a:rPr>
              <a:t>:</a:t>
            </a:r>
            <a:endParaRPr lang="ko-KR" altLang="en-US" sz="25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513437" y="2952769"/>
            <a:ext cx="6820326" cy="4770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ko-KR" sz="25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Impeksiyon</a:t>
            </a:r>
            <a:r>
              <a:rPr lang="en-US" altLang="ko-KR" sz="25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altLang="ko-KR" sz="25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sa</a:t>
            </a:r>
            <a:r>
              <a:rPr lang="en-US" altLang="ko-KR" sz="25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salmonella, Vibrio sepsis</a:t>
            </a:r>
            <a:endParaRPr lang="ko-KR" altLang="en-US" sz="25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48000" y="3772510"/>
            <a:ext cx="3352800" cy="430887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ko-KR" sz="2200" b="1" dirty="0">
                <a:solidFill>
                  <a:schemeClr val="bg2">
                    <a:lumMod val="50000"/>
                  </a:schemeClr>
                </a:solidFill>
              </a:rPr>
              <a:t>  </a:t>
            </a:r>
            <a:r>
              <a:rPr lang="en-US" altLang="ko-KR" sz="2200" b="1" dirty="0" err="1">
                <a:solidFill>
                  <a:srgbClr val="FFFF00"/>
                </a:solidFill>
              </a:rPr>
              <a:t>Impeksiyon</a:t>
            </a:r>
            <a:r>
              <a:rPr lang="en-US" altLang="ko-KR" sz="2200" b="1" dirty="0">
                <a:solidFill>
                  <a:srgbClr val="FFFF00"/>
                </a:solidFill>
              </a:rPr>
              <a:t> </a:t>
            </a:r>
            <a:r>
              <a:rPr lang="en-US" altLang="ko-KR" sz="2200" b="1" dirty="0" err="1">
                <a:solidFill>
                  <a:srgbClr val="FFFF00"/>
                </a:solidFill>
              </a:rPr>
              <a:t>sa</a:t>
            </a:r>
            <a:r>
              <a:rPr lang="en-US" altLang="ko-KR" sz="2200" b="1" dirty="0">
                <a:solidFill>
                  <a:srgbClr val="FFFF00"/>
                </a:solidFill>
              </a:rPr>
              <a:t> salmonella</a:t>
            </a:r>
            <a:endParaRPr lang="ko-KR" altLang="en-US" sz="2200" b="1" dirty="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29646" y="4953903"/>
            <a:ext cx="3521135" cy="430887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ko-KR" sz="2200" b="1" dirty="0">
                <a:solidFill>
                  <a:srgbClr val="FFFF00"/>
                </a:solidFill>
              </a:rPr>
              <a:t>              Vibrio sepsis</a:t>
            </a:r>
            <a:endParaRPr lang="ko-KR" altLang="en-US" sz="2200" b="1" dirty="0">
              <a:solidFill>
                <a:srgbClr val="FFFF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400800" y="3691597"/>
            <a:ext cx="10254175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ko-KR" sz="2700" b="1" dirty="0" err="1"/>
              <a:t>Iwasan</a:t>
            </a:r>
            <a:r>
              <a:rPr lang="en-US" altLang="ko-KR" sz="2700" b="1" dirty="0"/>
              <a:t> </a:t>
            </a:r>
            <a:r>
              <a:rPr lang="en-US" altLang="ko-KR" sz="2700" b="1" dirty="0" err="1"/>
              <a:t>kumain</a:t>
            </a:r>
            <a:r>
              <a:rPr lang="en-US" altLang="ko-KR" sz="2700" b="1" dirty="0"/>
              <a:t> ng </a:t>
            </a:r>
            <a:r>
              <a:rPr lang="en-US" altLang="ko-KR" sz="2700" b="1" dirty="0" err="1"/>
              <a:t>mga</a:t>
            </a:r>
            <a:r>
              <a:rPr lang="en-US" altLang="ko-KR" sz="2700" b="1" dirty="0"/>
              <a:t> </a:t>
            </a:r>
            <a:r>
              <a:rPr lang="en-US" altLang="ko-KR" sz="2700" b="1" dirty="0" err="1"/>
              <a:t>kontaminadong</a:t>
            </a:r>
            <a:r>
              <a:rPr lang="en-US" altLang="ko-KR" sz="2700" b="1" dirty="0"/>
              <a:t> </a:t>
            </a:r>
            <a:r>
              <a:rPr lang="en-US" altLang="ko-KR" sz="2700" b="1" dirty="0" err="1"/>
              <a:t>pagkain</a:t>
            </a:r>
            <a:r>
              <a:rPr lang="en-US" altLang="ko-KR" sz="2700" b="1" dirty="0"/>
              <a:t>(</a:t>
            </a:r>
            <a:r>
              <a:rPr lang="en-US" altLang="ko-KR" sz="2700" b="1" dirty="0" err="1"/>
              <a:t>hilaw</a:t>
            </a:r>
            <a:r>
              <a:rPr lang="en-US" altLang="ko-KR" sz="2700" b="1" dirty="0"/>
              <a:t> </a:t>
            </a:r>
            <a:r>
              <a:rPr lang="en-US" altLang="ko-KR" sz="2700" b="1" dirty="0" err="1"/>
              <a:t>na</a:t>
            </a:r>
            <a:r>
              <a:rPr lang="en-US" altLang="ko-KR" sz="2700" b="1" dirty="0"/>
              <a:t> </a:t>
            </a:r>
            <a:r>
              <a:rPr lang="en-US" altLang="ko-KR" sz="2700" b="1" dirty="0" err="1"/>
              <a:t>itlog,hindi</a:t>
            </a:r>
            <a:r>
              <a:rPr lang="en-US" altLang="ko-KR" sz="2700" b="1" dirty="0"/>
              <a:t> </a:t>
            </a:r>
            <a:r>
              <a:rPr lang="en-US" altLang="ko-KR" sz="2700" b="1" dirty="0" err="1"/>
              <a:t>masydong</a:t>
            </a:r>
            <a:r>
              <a:rPr lang="en-US" altLang="ko-KR" sz="2700" b="1" dirty="0"/>
              <a:t> </a:t>
            </a:r>
            <a:r>
              <a:rPr lang="en-US" altLang="ko-KR" sz="2700" b="1" dirty="0" err="1"/>
              <a:t>luto</a:t>
            </a:r>
            <a:r>
              <a:rPr lang="en-US" altLang="ko-KR" sz="2700" b="1" dirty="0"/>
              <a:t> </a:t>
            </a:r>
            <a:r>
              <a:rPr lang="en-US" altLang="ko-KR" sz="2700" b="1" dirty="0" err="1"/>
              <a:t>na</a:t>
            </a:r>
            <a:r>
              <a:rPr lang="en-US" altLang="ko-KR" sz="2700" b="1" dirty="0"/>
              <a:t> </a:t>
            </a:r>
            <a:r>
              <a:rPr lang="en-US" altLang="ko-KR" sz="2700" b="1" dirty="0" err="1"/>
              <a:t>itlog,kontaminadong</a:t>
            </a:r>
            <a:r>
              <a:rPr lang="en-US" altLang="ko-KR" sz="2700" b="1" dirty="0"/>
              <a:t> </a:t>
            </a:r>
            <a:r>
              <a:rPr lang="en-US" altLang="ko-KR" sz="2700" b="1" dirty="0" err="1"/>
              <a:t>karne</a:t>
            </a:r>
            <a:r>
              <a:rPr lang="en-US" altLang="ko-KR" sz="2700" b="1" dirty="0"/>
              <a:t>)</a:t>
            </a:r>
            <a:endParaRPr lang="ko-KR" altLang="en-US" sz="27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6532346" y="4966337"/>
            <a:ext cx="10231654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ko-KR" sz="2700" b="1" dirty="0" err="1">
                <a:solidFill>
                  <a:schemeClr val="bg2">
                    <a:lumMod val="25000"/>
                  </a:schemeClr>
                </a:solidFill>
              </a:rPr>
              <a:t>Kapag</a:t>
            </a:r>
            <a:r>
              <a:rPr lang="en-US" altLang="ko-KR" sz="27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altLang="ko-KR" sz="2700" b="1" dirty="0" err="1">
                <a:solidFill>
                  <a:schemeClr val="bg2">
                    <a:lumMod val="25000"/>
                  </a:schemeClr>
                </a:solidFill>
              </a:rPr>
              <a:t>kumain</a:t>
            </a:r>
            <a:r>
              <a:rPr lang="en-US" altLang="ko-KR" sz="2700" b="1" dirty="0">
                <a:solidFill>
                  <a:schemeClr val="bg2">
                    <a:lumMod val="25000"/>
                  </a:schemeClr>
                </a:solidFill>
              </a:rPr>
              <a:t> ng </a:t>
            </a:r>
            <a:r>
              <a:rPr lang="en-US" altLang="ko-KR" sz="2700" b="1" dirty="0" err="1">
                <a:solidFill>
                  <a:schemeClr val="bg2">
                    <a:lumMod val="25000"/>
                  </a:schemeClr>
                </a:solidFill>
              </a:rPr>
              <a:t>mga</a:t>
            </a:r>
            <a:r>
              <a:rPr lang="en-US" altLang="ko-KR" sz="2700" b="1" dirty="0">
                <a:solidFill>
                  <a:schemeClr val="bg2">
                    <a:lumMod val="25000"/>
                  </a:schemeClr>
                </a:solidFill>
              </a:rPr>
              <a:t>  </a:t>
            </a:r>
            <a:r>
              <a:rPr lang="en-US" altLang="ko-KR" sz="2700" b="1" dirty="0" err="1">
                <a:solidFill>
                  <a:schemeClr val="bg2">
                    <a:lumMod val="25000"/>
                  </a:schemeClr>
                </a:solidFill>
              </a:rPr>
              <a:t>hilaw</a:t>
            </a:r>
            <a:r>
              <a:rPr lang="en-US" altLang="ko-KR" sz="27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altLang="ko-KR" sz="2700" b="1" dirty="0" err="1">
                <a:solidFill>
                  <a:schemeClr val="bg2">
                    <a:lumMod val="25000"/>
                  </a:schemeClr>
                </a:solidFill>
              </a:rPr>
              <a:t>na</a:t>
            </a:r>
            <a:r>
              <a:rPr lang="en-US" altLang="ko-KR" sz="27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altLang="ko-KR" sz="2700" b="1" dirty="0" err="1">
                <a:solidFill>
                  <a:schemeClr val="bg2">
                    <a:lumMod val="25000"/>
                  </a:schemeClr>
                </a:solidFill>
              </a:rPr>
              <a:t>pagkain</a:t>
            </a:r>
            <a:r>
              <a:rPr lang="en-US" altLang="ko-KR" sz="27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altLang="ko-KR" sz="2700" b="1" dirty="0" err="1">
                <a:solidFill>
                  <a:schemeClr val="bg2">
                    <a:lumMod val="25000"/>
                  </a:schemeClr>
                </a:solidFill>
              </a:rPr>
              <a:t>dagat</a:t>
            </a:r>
            <a:r>
              <a:rPr lang="en-US" altLang="ko-KR" sz="2700" b="1" dirty="0">
                <a:solidFill>
                  <a:schemeClr val="bg2">
                    <a:lumMod val="25000"/>
                  </a:schemeClr>
                </a:solidFill>
              </a:rPr>
              <a:t> o </a:t>
            </a:r>
            <a:r>
              <a:rPr lang="en-US" altLang="ko-KR" sz="2700" b="1" dirty="0" err="1">
                <a:solidFill>
                  <a:schemeClr val="bg2">
                    <a:lumMod val="25000"/>
                  </a:schemeClr>
                </a:solidFill>
              </a:rPr>
              <a:t>kulang</a:t>
            </a:r>
            <a:r>
              <a:rPr lang="en-US" altLang="ko-KR" sz="27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altLang="ko-KR" sz="2700" b="1" dirty="0" err="1">
                <a:solidFill>
                  <a:schemeClr val="bg2">
                    <a:lumMod val="25000"/>
                  </a:schemeClr>
                </a:solidFill>
              </a:rPr>
              <a:t>sa</a:t>
            </a:r>
            <a:r>
              <a:rPr lang="en-US" altLang="ko-KR" sz="27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altLang="ko-KR" sz="2700" b="1" dirty="0" err="1">
                <a:solidFill>
                  <a:schemeClr val="bg2">
                    <a:lumMod val="25000"/>
                  </a:schemeClr>
                </a:solidFill>
              </a:rPr>
              <a:t>luto</a:t>
            </a:r>
            <a:r>
              <a:rPr lang="en-US" altLang="ko-KR" sz="27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altLang="ko-KR" sz="2700" b="1" dirty="0" err="1">
                <a:solidFill>
                  <a:schemeClr val="bg2">
                    <a:lumMod val="25000"/>
                  </a:schemeClr>
                </a:solidFill>
              </a:rPr>
              <a:t>na</a:t>
            </a:r>
            <a:r>
              <a:rPr lang="en-US" altLang="ko-KR" sz="27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altLang="ko-KR" sz="2700" b="1" dirty="0" err="1">
                <a:solidFill>
                  <a:schemeClr val="bg2">
                    <a:lumMod val="25000"/>
                  </a:schemeClr>
                </a:solidFill>
              </a:rPr>
              <a:t>kontaminadong</a:t>
            </a:r>
            <a:r>
              <a:rPr lang="en-US" altLang="ko-KR" sz="27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altLang="ko-KR" sz="2700" b="1" dirty="0" err="1">
                <a:solidFill>
                  <a:schemeClr val="bg2">
                    <a:lumMod val="25000"/>
                  </a:schemeClr>
                </a:solidFill>
              </a:rPr>
              <a:t>pagkain</a:t>
            </a:r>
            <a:r>
              <a:rPr lang="en-US" altLang="ko-KR" sz="27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altLang="ko-KR" sz="2700" b="1" dirty="0" err="1">
                <a:solidFill>
                  <a:schemeClr val="bg2">
                    <a:lumMod val="25000"/>
                  </a:schemeClr>
                </a:solidFill>
              </a:rPr>
              <a:t>dagat</a:t>
            </a:r>
            <a:r>
              <a:rPr lang="en-US" altLang="ko-KR" sz="27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altLang="ko-KR" sz="2700" b="1" dirty="0" err="1">
                <a:solidFill>
                  <a:schemeClr val="bg2">
                    <a:lumMod val="25000"/>
                  </a:schemeClr>
                </a:solidFill>
              </a:rPr>
              <a:t>ito</a:t>
            </a:r>
            <a:r>
              <a:rPr lang="en-US" altLang="ko-KR" sz="2700" b="1" dirty="0">
                <a:solidFill>
                  <a:schemeClr val="bg2">
                    <a:lumMod val="25000"/>
                  </a:schemeClr>
                </a:solidFill>
              </a:rPr>
              <a:t> ay </a:t>
            </a:r>
            <a:r>
              <a:rPr lang="en-US" altLang="ko-KR" sz="2700" b="1" dirty="0" err="1">
                <a:solidFill>
                  <a:schemeClr val="bg2">
                    <a:lumMod val="25000"/>
                  </a:schemeClr>
                </a:solidFill>
              </a:rPr>
              <a:t>maaaring</a:t>
            </a:r>
            <a:r>
              <a:rPr lang="en-US" altLang="ko-KR" sz="2700" b="1" dirty="0">
                <a:solidFill>
                  <a:schemeClr val="bg2">
                    <a:lumMod val="25000"/>
                  </a:schemeClr>
                </a:solidFill>
              </a:rPr>
              <a:t> mag </a:t>
            </a:r>
            <a:r>
              <a:rPr lang="en-US" altLang="ko-KR" sz="2700" b="1" dirty="0" err="1">
                <a:solidFill>
                  <a:schemeClr val="bg2">
                    <a:lumMod val="25000"/>
                  </a:schemeClr>
                </a:solidFill>
              </a:rPr>
              <a:t>sanhi</a:t>
            </a:r>
            <a:r>
              <a:rPr lang="en-US" altLang="ko-KR" sz="2700" b="1" dirty="0">
                <a:solidFill>
                  <a:schemeClr val="bg2">
                    <a:lumMod val="25000"/>
                  </a:schemeClr>
                </a:solidFill>
              </a:rPr>
              <a:t> ng </a:t>
            </a:r>
            <a:r>
              <a:rPr lang="en-US" altLang="ko-KR" sz="2700" b="1" dirty="0" err="1">
                <a:solidFill>
                  <a:schemeClr val="bg2">
                    <a:lumMod val="25000"/>
                  </a:schemeClr>
                </a:solidFill>
              </a:rPr>
              <a:t>sakit</a:t>
            </a:r>
            <a:r>
              <a:rPr lang="en-US" altLang="ko-KR" sz="27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endParaRPr lang="ko-KR" altLang="en-US" sz="27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879665" y="6559230"/>
            <a:ext cx="9843016" cy="553998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</p:spPr>
        <p:txBody>
          <a:bodyPr wrap="none" rtlCol="0">
            <a:spAutoFit/>
          </a:bodyPr>
          <a:lstStyle/>
          <a:p>
            <a:r>
              <a:rPr lang="en-US" altLang="ko-KR" sz="3000" b="1" dirty="0" err="1">
                <a:solidFill>
                  <a:schemeClr val="bg2">
                    <a:lumMod val="25000"/>
                  </a:schemeClr>
                </a:solidFill>
              </a:rPr>
              <a:t>Pag-iwas</a:t>
            </a:r>
            <a:r>
              <a:rPr lang="en-US" altLang="ko-KR" sz="30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altLang="ko-KR" sz="3000" b="1" dirty="0" err="1">
                <a:solidFill>
                  <a:schemeClr val="bg2">
                    <a:lumMod val="25000"/>
                  </a:schemeClr>
                </a:solidFill>
              </a:rPr>
              <a:t>sa</a:t>
            </a:r>
            <a:r>
              <a:rPr lang="en-US" altLang="ko-KR" sz="30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altLang="ko-KR" sz="3000" b="1" dirty="0" err="1">
                <a:solidFill>
                  <a:schemeClr val="bg2">
                    <a:lumMod val="25000"/>
                  </a:schemeClr>
                </a:solidFill>
              </a:rPr>
              <a:t>pagkain</a:t>
            </a:r>
            <a:r>
              <a:rPr lang="en-US" altLang="ko-KR" sz="3000" b="1" dirty="0">
                <a:solidFill>
                  <a:schemeClr val="bg2">
                    <a:lumMod val="25000"/>
                  </a:schemeClr>
                </a:solidFill>
              </a:rPr>
              <a:t> ng </a:t>
            </a:r>
            <a:r>
              <a:rPr lang="en-US" altLang="ko-KR" sz="3000" b="1" dirty="0" err="1">
                <a:solidFill>
                  <a:schemeClr val="bg2">
                    <a:lumMod val="25000"/>
                  </a:schemeClr>
                </a:solidFill>
              </a:rPr>
              <a:t>mga</a:t>
            </a:r>
            <a:r>
              <a:rPr lang="en-US" altLang="ko-KR" sz="30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altLang="ko-KR" sz="3000" b="1" dirty="0" err="1">
                <a:solidFill>
                  <a:schemeClr val="bg2">
                    <a:lumMod val="25000"/>
                  </a:schemeClr>
                </a:solidFill>
              </a:rPr>
              <a:t>kontaminadong</a:t>
            </a:r>
            <a:r>
              <a:rPr lang="en-US" altLang="ko-KR" sz="30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altLang="ko-KR" sz="3000" b="1" dirty="0" err="1">
                <a:solidFill>
                  <a:schemeClr val="bg2">
                    <a:lumMod val="25000"/>
                  </a:schemeClr>
                </a:solidFill>
              </a:rPr>
              <a:t>tubig</a:t>
            </a:r>
            <a:r>
              <a:rPr lang="en-US" altLang="ko-KR" sz="3000" b="1" dirty="0">
                <a:solidFill>
                  <a:schemeClr val="bg2">
                    <a:lumMod val="25000"/>
                  </a:schemeClr>
                </a:solidFill>
              </a:rPr>
              <a:t> at </a:t>
            </a:r>
            <a:r>
              <a:rPr lang="en-US" altLang="ko-KR" sz="3000" b="1" dirty="0" err="1">
                <a:solidFill>
                  <a:schemeClr val="bg2">
                    <a:lumMod val="25000"/>
                  </a:schemeClr>
                </a:solidFill>
              </a:rPr>
              <a:t>pagkain</a:t>
            </a:r>
            <a:endParaRPr lang="ko-KR" altLang="en-US" sz="30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352800" y="7351904"/>
            <a:ext cx="7315200" cy="430887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r>
              <a:rPr lang="en-US" altLang="ko-KR" sz="2200" b="1" dirty="0" err="1"/>
              <a:t>Maghugas</a:t>
            </a:r>
            <a:r>
              <a:rPr lang="en-US" altLang="ko-KR" sz="2200" b="1" dirty="0"/>
              <a:t> ng </a:t>
            </a:r>
            <a:r>
              <a:rPr lang="en-US" altLang="ko-KR" sz="2200" b="1" dirty="0" err="1"/>
              <a:t>kamay</a:t>
            </a:r>
            <a:r>
              <a:rPr lang="en-US" altLang="ko-KR" sz="2200" b="1" dirty="0"/>
              <a:t> </a:t>
            </a:r>
            <a:r>
              <a:rPr lang="en-US" altLang="ko-KR" sz="2200" b="1" dirty="0" err="1"/>
              <a:t>sa</a:t>
            </a:r>
            <a:r>
              <a:rPr lang="en-US" altLang="ko-KR" sz="2200" b="1" dirty="0"/>
              <a:t> </a:t>
            </a:r>
            <a:r>
              <a:rPr lang="en-US" altLang="ko-KR" sz="2200" b="1" dirty="0" err="1"/>
              <a:t>umaagos</a:t>
            </a:r>
            <a:r>
              <a:rPr lang="en-US" altLang="ko-KR" sz="2200" b="1" dirty="0"/>
              <a:t> </a:t>
            </a:r>
            <a:r>
              <a:rPr lang="en-US" altLang="ko-KR" sz="2200" b="1" dirty="0" err="1"/>
              <a:t>na</a:t>
            </a:r>
            <a:r>
              <a:rPr lang="en-US" altLang="ko-KR" sz="2200" b="1" dirty="0"/>
              <a:t> </a:t>
            </a:r>
            <a:r>
              <a:rPr lang="en-US" altLang="ko-KR" sz="2200" b="1" dirty="0" err="1"/>
              <a:t>tubig</a:t>
            </a:r>
            <a:r>
              <a:rPr lang="en-US" altLang="ko-KR" sz="2200" b="1" dirty="0"/>
              <a:t> </a:t>
            </a:r>
            <a:r>
              <a:rPr lang="en-US" altLang="ko-KR" sz="2200" b="1" dirty="0" err="1"/>
              <a:t>gamit</a:t>
            </a:r>
            <a:r>
              <a:rPr lang="en-US" altLang="ko-KR" sz="2200" b="1" dirty="0"/>
              <a:t> </a:t>
            </a:r>
            <a:r>
              <a:rPr lang="en-US" altLang="ko-KR" sz="2200" b="1" dirty="0" err="1"/>
              <a:t>ang</a:t>
            </a:r>
            <a:r>
              <a:rPr lang="en-US" altLang="ko-KR" sz="2200" b="1" dirty="0"/>
              <a:t> </a:t>
            </a:r>
            <a:r>
              <a:rPr lang="en-US" altLang="ko-KR" sz="2200" b="1" dirty="0" err="1"/>
              <a:t>sabon</a:t>
            </a:r>
            <a:endParaRPr lang="ko-KR" altLang="en-US" sz="22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11201401" y="7319289"/>
            <a:ext cx="4648200" cy="446275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r>
              <a:rPr lang="en-US" altLang="ko-KR" sz="2300" b="1" dirty="0" err="1"/>
              <a:t>Lutuin</a:t>
            </a:r>
            <a:r>
              <a:rPr lang="en-US" altLang="ko-KR" sz="2300" b="1" dirty="0"/>
              <a:t> ng </a:t>
            </a:r>
            <a:r>
              <a:rPr lang="en-US" altLang="ko-KR" sz="2300" b="1" dirty="0" err="1"/>
              <a:t>mabuti</a:t>
            </a:r>
            <a:r>
              <a:rPr lang="en-US" altLang="ko-KR" sz="2300" b="1" dirty="0"/>
              <a:t> </a:t>
            </a:r>
            <a:r>
              <a:rPr lang="en-US" altLang="ko-KR" sz="2300" b="1" dirty="0" err="1"/>
              <a:t>ang</a:t>
            </a:r>
            <a:r>
              <a:rPr lang="en-US" altLang="ko-KR" sz="2300" b="1" dirty="0"/>
              <a:t> </a:t>
            </a:r>
            <a:r>
              <a:rPr lang="en-US" altLang="ko-KR" sz="2300" b="1" dirty="0" err="1"/>
              <a:t>pagkain</a:t>
            </a:r>
            <a:endParaRPr lang="ko-KR" altLang="en-US" sz="23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3505200" y="7956237"/>
            <a:ext cx="3179546" cy="707886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r>
              <a:rPr lang="en-US" altLang="ko-KR" sz="2000" b="1" dirty="0" err="1"/>
              <a:t>Pakuluan</a:t>
            </a:r>
            <a:r>
              <a:rPr lang="en-US" altLang="ko-KR" sz="2000" b="1" dirty="0"/>
              <a:t> </a:t>
            </a:r>
            <a:r>
              <a:rPr lang="en-US" altLang="ko-KR" sz="2000" b="1" dirty="0" err="1"/>
              <a:t>ang</a:t>
            </a:r>
            <a:r>
              <a:rPr lang="en-US" altLang="ko-KR" sz="2000" b="1" dirty="0"/>
              <a:t> </a:t>
            </a:r>
            <a:r>
              <a:rPr lang="en-US" altLang="ko-KR" sz="2000" b="1" dirty="0" err="1"/>
              <a:t>tubig</a:t>
            </a:r>
            <a:r>
              <a:rPr lang="en-US" altLang="ko-KR" sz="2000" b="1" dirty="0"/>
              <a:t> </a:t>
            </a:r>
            <a:r>
              <a:rPr lang="en-US" altLang="ko-KR" sz="2000" b="1" dirty="0" err="1"/>
              <a:t>bago</a:t>
            </a:r>
            <a:r>
              <a:rPr lang="en-US" altLang="ko-KR" sz="2000" b="1" dirty="0"/>
              <a:t> </a:t>
            </a:r>
            <a:r>
              <a:rPr lang="en-US" altLang="ko-KR" sz="2000" b="1" dirty="0" err="1"/>
              <a:t>inumin</a:t>
            </a:r>
            <a:endParaRPr lang="ko-KR" altLang="en-US" sz="20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7249489" y="7920173"/>
            <a:ext cx="6837022" cy="830997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r>
              <a:rPr lang="en-US" altLang="ko-KR" sz="2400" b="1" dirty="0" err="1"/>
              <a:t>Hugasan</a:t>
            </a:r>
            <a:r>
              <a:rPr lang="en-US" altLang="ko-KR" sz="2400" b="1" dirty="0"/>
              <a:t> ng </a:t>
            </a:r>
            <a:r>
              <a:rPr lang="en-US" altLang="ko-KR" sz="2400" b="1" dirty="0" err="1"/>
              <a:t>mabuti</a:t>
            </a:r>
            <a:r>
              <a:rPr lang="en-US" altLang="ko-KR" sz="2400" b="1" dirty="0"/>
              <a:t> </a:t>
            </a:r>
            <a:r>
              <a:rPr lang="en-US" altLang="ko-KR" sz="2400" b="1" dirty="0" err="1"/>
              <a:t>ang</a:t>
            </a:r>
            <a:r>
              <a:rPr lang="en-US" altLang="ko-KR" sz="2400" b="1" dirty="0"/>
              <a:t> </a:t>
            </a:r>
            <a:r>
              <a:rPr lang="en-US" altLang="ko-KR" sz="2400" b="1" dirty="0" err="1"/>
              <a:t>mga</a:t>
            </a:r>
            <a:r>
              <a:rPr lang="en-US" altLang="ko-KR" sz="2400" b="1" dirty="0"/>
              <a:t> </a:t>
            </a:r>
            <a:r>
              <a:rPr lang="en-US" altLang="ko-KR" sz="2400" b="1" dirty="0" err="1"/>
              <a:t>prutas</a:t>
            </a:r>
            <a:r>
              <a:rPr lang="en-US" altLang="ko-KR" sz="2400" b="1" dirty="0"/>
              <a:t> o </a:t>
            </a:r>
            <a:r>
              <a:rPr lang="en-US" altLang="ko-KR" sz="2400" b="1" dirty="0" err="1"/>
              <a:t>gulay</a:t>
            </a:r>
            <a:r>
              <a:rPr lang="en-US" altLang="ko-KR" sz="2400" b="1" dirty="0"/>
              <a:t> </a:t>
            </a:r>
            <a:r>
              <a:rPr lang="en-US" altLang="ko-KR" sz="2400" b="1" dirty="0" err="1"/>
              <a:t>bago</a:t>
            </a:r>
            <a:r>
              <a:rPr lang="en-US" altLang="ko-KR" sz="2400" b="1" dirty="0"/>
              <a:t> </a:t>
            </a:r>
            <a:r>
              <a:rPr lang="en-US" altLang="ko-KR" sz="2400" b="1" dirty="0" err="1"/>
              <a:t>kainin</a:t>
            </a:r>
            <a:endParaRPr lang="ko-KR" altLang="en-US" sz="24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10920969" y="8766167"/>
            <a:ext cx="5300875" cy="446276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</p:spPr>
        <p:txBody>
          <a:bodyPr wrap="none" rtlCol="0">
            <a:spAutoFit/>
          </a:bodyPr>
          <a:lstStyle/>
          <a:p>
            <a:r>
              <a:rPr lang="en-US" altLang="ko-KR" sz="2300" b="1" dirty="0" err="1"/>
              <a:t>Panatilihin</a:t>
            </a:r>
            <a:r>
              <a:rPr lang="en-US" altLang="ko-KR" sz="2300" b="1" dirty="0"/>
              <a:t> </a:t>
            </a:r>
            <a:r>
              <a:rPr lang="en-US" altLang="ko-KR" sz="2300" b="1" dirty="0" err="1"/>
              <a:t>ang</a:t>
            </a:r>
            <a:r>
              <a:rPr lang="en-US" altLang="ko-KR" sz="2300" b="1" dirty="0"/>
              <a:t> </a:t>
            </a:r>
            <a:r>
              <a:rPr lang="en-US" altLang="ko-KR" sz="2300" b="1" dirty="0" err="1"/>
              <a:t>kalinisan</a:t>
            </a:r>
            <a:r>
              <a:rPr lang="en-US" altLang="ko-KR" sz="2300" b="1" dirty="0"/>
              <a:t> </a:t>
            </a:r>
            <a:r>
              <a:rPr lang="en-US" altLang="ko-KR" sz="2300" b="1" dirty="0" err="1"/>
              <a:t>tuwing</a:t>
            </a:r>
            <a:r>
              <a:rPr lang="en-US" altLang="ko-KR" sz="2300" b="1" dirty="0"/>
              <a:t> </a:t>
            </a:r>
            <a:r>
              <a:rPr lang="en-US" altLang="ko-KR" sz="2300" b="1" dirty="0" err="1"/>
              <a:t>nagluluto</a:t>
            </a:r>
            <a:endParaRPr lang="ko-KR" altLang="en-US" sz="23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3623227" y="9382441"/>
            <a:ext cx="12660004" cy="400110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</p:spPr>
        <p:txBody>
          <a:bodyPr wrap="none" rtlCol="0">
            <a:spAutoFit/>
          </a:bodyPr>
          <a:lstStyle/>
          <a:p>
            <a:r>
              <a:rPr lang="en-US" altLang="ko-KR" sz="2000" b="1" dirty="0" err="1"/>
              <a:t>Pagkatapos</a:t>
            </a:r>
            <a:r>
              <a:rPr lang="en-US" altLang="ko-KR" sz="2000" b="1" dirty="0"/>
              <a:t> </a:t>
            </a:r>
            <a:r>
              <a:rPr lang="en-US" altLang="ko-KR" sz="2000" b="1" dirty="0" err="1"/>
              <a:t>gamitin</a:t>
            </a:r>
            <a:r>
              <a:rPr lang="en-US" altLang="ko-KR" sz="2000" b="1" dirty="0"/>
              <a:t> </a:t>
            </a:r>
            <a:r>
              <a:rPr lang="en-US" altLang="ko-KR" sz="2000" b="1" dirty="0" err="1"/>
              <a:t>ang</a:t>
            </a:r>
            <a:r>
              <a:rPr lang="en-US" altLang="ko-KR" sz="2000" b="1" dirty="0"/>
              <a:t> </a:t>
            </a:r>
            <a:r>
              <a:rPr lang="en-US" altLang="ko-KR" sz="2000" b="1" dirty="0" err="1"/>
              <a:t>Kutsilyo,sangkalan</a:t>
            </a:r>
            <a:r>
              <a:rPr lang="en-US" altLang="ko-KR" sz="2000" b="1" dirty="0"/>
              <a:t> </a:t>
            </a:r>
            <a:r>
              <a:rPr lang="en-US" altLang="ko-KR" sz="2000" b="1" dirty="0" err="1"/>
              <a:t>ito</a:t>
            </a:r>
            <a:r>
              <a:rPr lang="en-US" altLang="ko-KR" sz="2000" b="1" dirty="0"/>
              <a:t> ay </a:t>
            </a:r>
            <a:r>
              <a:rPr lang="en-US" altLang="ko-KR" sz="2000" b="1" dirty="0" err="1"/>
              <a:t>linisin,iba’t-ibang</a:t>
            </a:r>
            <a:r>
              <a:rPr lang="en-US" altLang="ko-KR" sz="2000" b="1" dirty="0"/>
              <a:t> </a:t>
            </a:r>
            <a:r>
              <a:rPr lang="en-US" altLang="ko-KR" sz="2000" b="1" dirty="0" err="1"/>
              <a:t>sangkalan</a:t>
            </a:r>
            <a:r>
              <a:rPr lang="en-US" altLang="ko-KR" sz="2000" b="1" dirty="0"/>
              <a:t> </a:t>
            </a:r>
            <a:r>
              <a:rPr lang="en-US" altLang="ko-KR" sz="2000" b="1" dirty="0" err="1"/>
              <a:t>ang</a:t>
            </a:r>
            <a:r>
              <a:rPr lang="en-US" altLang="ko-KR" sz="2000" b="1" dirty="0"/>
              <a:t> </a:t>
            </a:r>
            <a:r>
              <a:rPr lang="en-US" altLang="ko-KR" sz="2000" b="1" dirty="0" err="1"/>
              <a:t>gamitin</a:t>
            </a:r>
            <a:r>
              <a:rPr lang="en-US" altLang="ko-KR" sz="2000" b="1" dirty="0"/>
              <a:t> </a:t>
            </a:r>
            <a:r>
              <a:rPr lang="en-US" altLang="ko-KR" sz="2000" b="1" dirty="0" err="1"/>
              <a:t>sa</a:t>
            </a:r>
            <a:r>
              <a:rPr lang="en-US" altLang="ko-KR" sz="2000" b="1" dirty="0"/>
              <a:t> </a:t>
            </a:r>
            <a:r>
              <a:rPr lang="en-US" altLang="ko-KR" sz="2000" b="1" dirty="0" err="1"/>
              <a:t>isda,karne</a:t>
            </a:r>
            <a:r>
              <a:rPr lang="en-US" altLang="ko-KR" sz="2000" b="1" dirty="0"/>
              <a:t> at </a:t>
            </a:r>
            <a:r>
              <a:rPr lang="en-US" altLang="ko-KR" sz="2000" b="1" dirty="0" err="1"/>
              <a:t>gulay</a:t>
            </a:r>
            <a:r>
              <a:rPr lang="en-US" altLang="ko-KR" sz="2000" b="1" dirty="0"/>
              <a:t> </a:t>
            </a:r>
            <a:r>
              <a:rPr lang="en-US" altLang="ko-KR" sz="2000" b="1" dirty="0" err="1"/>
              <a:t>atbp</a:t>
            </a:r>
            <a:r>
              <a:rPr lang="en-US" altLang="ko-KR" sz="2000" b="1" dirty="0"/>
              <a:t>.</a:t>
            </a:r>
            <a:endParaRPr lang="ko-KR" altLang="en-US" sz="20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3486443" y="8817270"/>
            <a:ext cx="6814370" cy="430887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r>
              <a:rPr lang="en-US" altLang="ko-KR" sz="2200" b="1" dirty="0" err="1"/>
              <a:t>Kapag</a:t>
            </a:r>
            <a:r>
              <a:rPr lang="en-US" altLang="ko-KR" sz="2200" b="1" dirty="0"/>
              <a:t> may </a:t>
            </a:r>
            <a:r>
              <a:rPr lang="en-US" altLang="ko-KR" sz="2200" b="1" dirty="0" err="1"/>
              <a:t>sintomas</a:t>
            </a:r>
            <a:r>
              <a:rPr lang="en-US" altLang="ko-KR" sz="2200" b="1" dirty="0"/>
              <a:t> ng </a:t>
            </a:r>
            <a:r>
              <a:rPr lang="en-US" altLang="ko-KR" sz="2200" b="1" dirty="0" err="1"/>
              <a:t>pagtatae</a:t>
            </a:r>
            <a:r>
              <a:rPr lang="en-US" altLang="ko-KR" sz="2200" b="1" dirty="0"/>
              <a:t> </a:t>
            </a:r>
            <a:r>
              <a:rPr lang="en-US" altLang="ko-KR" sz="2200" b="1" dirty="0" err="1"/>
              <a:t>huwag</a:t>
            </a:r>
            <a:r>
              <a:rPr lang="en-US" altLang="ko-KR" sz="2200" b="1" dirty="0"/>
              <a:t> </a:t>
            </a:r>
            <a:r>
              <a:rPr lang="en-US" altLang="ko-KR" sz="2200" b="1" dirty="0" err="1"/>
              <a:t>magluluto</a:t>
            </a:r>
            <a:endParaRPr lang="ko-KR" altLang="en-US" sz="2200" b="1" dirty="0"/>
          </a:p>
        </p:txBody>
      </p:sp>
    </p:spTree>
    <p:extLst>
      <p:ext uri="{BB962C8B-B14F-4D97-AF65-F5344CB8AC3E}">
        <p14:creationId xmlns:p14="http://schemas.microsoft.com/office/powerpoint/2010/main" val="157666807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0" y="0"/>
            <a:ext cx="18434244" cy="2383586"/>
            <a:chOff x="0" y="0"/>
            <a:chExt cx="18434244" cy="2383586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434244" cy="2383586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14436908" y="915855"/>
            <a:ext cx="1354713" cy="1376302"/>
            <a:chOff x="14436908" y="915855"/>
            <a:chExt cx="1354713" cy="1376302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436908" y="915855"/>
              <a:ext cx="1354713" cy="1376302"/>
            </a:xfrm>
            <a:prstGeom prst="rect">
              <a:avLst/>
            </a:prstGeom>
          </p:spPr>
        </p:pic>
      </p:grpSp>
      <p:pic>
        <p:nvPicPr>
          <p:cNvPr id="8" name="Object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4355751" y="-327039"/>
            <a:ext cx="24196687" cy="4024545"/>
          </a:xfrm>
          <a:prstGeom prst="rect">
            <a:avLst/>
          </a:prstGeom>
        </p:spPr>
      </p:pic>
      <p:grpSp>
        <p:nvGrpSpPr>
          <p:cNvPr id="1003" name="그룹 1003"/>
          <p:cNvGrpSpPr/>
          <p:nvPr/>
        </p:nvGrpSpPr>
        <p:grpSpPr>
          <a:xfrm>
            <a:off x="458159" y="3162000"/>
            <a:ext cx="17308430" cy="6381703"/>
            <a:chOff x="458159" y="3162000"/>
            <a:chExt cx="17308430" cy="6381703"/>
          </a:xfrm>
        </p:grpSpPr>
        <p:grpSp>
          <p:nvGrpSpPr>
            <p:cNvPr id="1004" name="그룹 1004"/>
            <p:cNvGrpSpPr/>
            <p:nvPr/>
          </p:nvGrpSpPr>
          <p:grpSpPr>
            <a:xfrm>
              <a:off x="458159" y="3943703"/>
              <a:ext cx="5148508" cy="5595344"/>
              <a:chOff x="458159" y="3943703"/>
              <a:chExt cx="5148508" cy="5595344"/>
            </a:xfrm>
          </p:grpSpPr>
          <p:pic>
            <p:nvPicPr>
              <p:cNvPr id="11" name="Object 10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-2116095" y="1146031"/>
                <a:ext cx="10297016" cy="11190688"/>
              </a:xfrm>
              <a:prstGeom prst="rect">
                <a:avLst/>
              </a:prstGeom>
            </p:spPr>
          </p:pic>
          <p:pic>
            <p:nvPicPr>
              <p:cNvPr id="12" name="Object 11"/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458159" y="3943703"/>
                <a:ext cx="5148508" cy="5595344"/>
              </a:xfrm>
              <a:prstGeom prst="rect">
                <a:avLst/>
              </a:prstGeom>
            </p:spPr>
          </p:pic>
        </p:grpSp>
        <p:grpSp>
          <p:nvGrpSpPr>
            <p:cNvPr id="1005" name="그룹 1005"/>
            <p:cNvGrpSpPr/>
            <p:nvPr/>
          </p:nvGrpSpPr>
          <p:grpSpPr>
            <a:xfrm>
              <a:off x="6125686" y="3953227"/>
              <a:ext cx="5530505" cy="5570582"/>
              <a:chOff x="6125686" y="3953227"/>
              <a:chExt cx="5530505" cy="5570582"/>
            </a:xfrm>
          </p:grpSpPr>
          <p:pic>
            <p:nvPicPr>
              <p:cNvPr id="15" name="Object 14"/>
              <p:cNvPicPr>
                <a:picLocks noChangeAspect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3360433" y="1167936"/>
                <a:ext cx="11061010" cy="11141165"/>
              </a:xfrm>
              <a:prstGeom prst="rect">
                <a:avLst/>
              </a:prstGeom>
            </p:spPr>
          </p:pic>
          <p:pic>
            <p:nvPicPr>
              <p:cNvPr id="16" name="Object 15"/>
              <p:cNvPicPr>
                <a:picLocks noChangeAspect="1"/>
              </p:cNvPicPr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6125686" y="3953227"/>
                <a:ext cx="5530505" cy="5570582"/>
              </a:xfrm>
              <a:prstGeom prst="rect">
                <a:avLst/>
              </a:prstGeom>
            </p:spPr>
          </p:pic>
        </p:grpSp>
        <p:grpSp>
          <p:nvGrpSpPr>
            <p:cNvPr id="1006" name="그룹 1006"/>
            <p:cNvGrpSpPr/>
            <p:nvPr/>
          </p:nvGrpSpPr>
          <p:grpSpPr>
            <a:xfrm>
              <a:off x="12176113" y="3943703"/>
              <a:ext cx="5582935" cy="5580106"/>
              <a:chOff x="12176113" y="3943703"/>
              <a:chExt cx="5582935" cy="5580106"/>
            </a:xfrm>
          </p:grpSpPr>
          <p:pic>
            <p:nvPicPr>
              <p:cNvPr id="19" name="Object 18"/>
              <p:cNvPicPr>
                <a:picLocks noChangeAspect="1"/>
              </p:cNvPicPr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9384645" y="1153650"/>
                <a:ext cx="11165870" cy="11160212"/>
              </a:xfrm>
              <a:prstGeom prst="rect">
                <a:avLst/>
              </a:prstGeom>
            </p:spPr>
          </p:pic>
          <p:pic>
            <p:nvPicPr>
              <p:cNvPr id="20" name="Object 19"/>
              <p:cNvPicPr>
                <a:picLocks noChangeAspect="1"/>
              </p:cNvPicPr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12176113" y="3943703"/>
                <a:ext cx="5582935" cy="5580106"/>
              </a:xfrm>
              <a:prstGeom prst="rect">
                <a:avLst/>
              </a:prstGeom>
            </p:spPr>
          </p:pic>
        </p:grpSp>
        <p:pic>
          <p:nvPicPr>
            <p:cNvPr id="22" name="Object 21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485679" y="3030980"/>
              <a:ext cx="3222832" cy="959898"/>
            </a:xfrm>
            <a:prstGeom prst="rect">
              <a:avLst/>
            </a:prstGeom>
          </p:spPr>
        </p:pic>
        <p:pic>
          <p:nvPicPr>
            <p:cNvPr id="23" name="Object 22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7128875" y="3030980"/>
              <a:ext cx="3651403" cy="959898"/>
            </a:xfrm>
            <a:prstGeom prst="rect">
              <a:avLst/>
            </a:prstGeom>
          </p:spPr>
        </p:pic>
        <p:pic>
          <p:nvPicPr>
            <p:cNvPr id="24" name="Object 23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3196018" y="3048123"/>
              <a:ext cx="3881403" cy="959898"/>
            </a:xfrm>
            <a:prstGeom prst="rect">
              <a:avLst/>
            </a:prstGeom>
          </p:spPr>
        </p:pic>
      </p:grpSp>
      <p:sp>
        <p:nvSpPr>
          <p:cNvPr id="2" name="TextBox 1"/>
          <p:cNvSpPr txBox="1"/>
          <p:nvPr/>
        </p:nvSpPr>
        <p:spPr>
          <a:xfrm>
            <a:off x="3557403" y="233308"/>
            <a:ext cx="10794345" cy="1938992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en-US" altLang="ko-KR" sz="4000" b="1" dirty="0" err="1">
                <a:solidFill>
                  <a:schemeClr val="bg1"/>
                </a:solidFill>
              </a:rPr>
              <a:t>Ang</a:t>
            </a:r>
            <a:r>
              <a:rPr lang="en-US" altLang="ko-KR" sz="4000" b="1" dirty="0">
                <a:solidFill>
                  <a:schemeClr val="bg1"/>
                </a:solidFill>
              </a:rPr>
              <a:t> tanging </a:t>
            </a:r>
            <a:r>
              <a:rPr lang="en-US" altLang="ko-KR" sz="4000" b="1" dirty="0" err="1">
                <a:solidFill>
                  <a:schemeClr val="bg1"/>
                </a:solidFill>
              </a:rPr>
              <a:t>siguradong</a:t>
            </a:r>
            <a:r>
              <a:rPr lang="en-US" altLang="ko-KR" sz="4000" b="1" dirty="0">
                <a:solidFill>
                  <a:schemeClr val="bg1"/>
                </a:solidFill>
              </a:rPr>
              <a:t> </a:t>
            </a:r>
            <a:r>
              <a:rPr lang="en-US" altLang="ko-KR" sz="4000" b="1" dirty="0" err="1">
                <a:solidFill>
                  <a:schemeClr val="bg1"/>
                </a:solidFill>
              </a:rPr>
              <a:t>paraan</a:t>
            </a:r>
            <a:r>
              <a:rPr lang="en-US" altLang="ko-KR" sz="4000" b="1" dirty="0">
                <a:solidFill>
                  <a:schemeClr val="bg1"/>
                </a:solidFill>
              </a:rPr>
              <a:t> para </a:t>
            </a:r>
            <a:r>
              <a:rPr lang="en-US" altLang="ko-KR" sz="4000" b="1" dirty="0" err="1">
                <a:solidFill>
                  <a:schemeClr val="bg1"/>
                </a:solidFill>
              </a:rPr>
              <a:t>maiwasan</a:t>
            </a:r>
            <a:r>
              <a:rPr lang="en-US" altLang="ko-KR" sz="4000" b="1" dirty="0">
                <a:solidFill>
                  <a:schemeClr val="bg1"/>
                </a:solidFill>
              </a:rPr>
              <a:t> </a:t>
            </a:r>
            <a:r>
              <a:rPr lang="en-US" altLang="ko-KR" sz="4000" b="1" dirty="0" err="1">
                <a:solidFill>
                  <a:schemeClr val="bg1"/>
                </a:solidFill>
              </a:rPr>
              <a:t>ang</a:t>
            </a:r>
            <a:r>
              <a:rPr lang="en-US" altLang="ko-KR" sz="4000" b="1" dirty="0">
                <a:solidFill>
                  <a:schemeClr val="bg1"/>
                </a:solidFill>
              </a:rPr>
              <a:t> </a:t>
            </a:r>
            <a:r>
              <a:rPr lang="en-US" altLang="ko-KR" sz="4000" b="1" dirty="0" err="1"/>
              <a:t>impeksiyon</a:t>
            </a:r>
            <a:r>
              <a:rPr lang="en-US" altLang="ko-KR" sz="4000" b="1" dirty="0"/>
              <a:t> </a:t>
            </a:r>
            <a:r>
              <a:rPr lang="en-US" altLang="ko-KR" sz="4000" b="1" dirty="0" err="1"/>
              <a:t>na</a:t>
            </a:r>
            <a:r>
              <a:rPr lang="en-US" altLang="ko-KR" sz="4000" b="1" dirty="0"/>
              <a:t> </a:t>
            </a:r>
            <a:r>
              <a:rPr lang="en-US" altLang="ko-KR" sz="4000" b="1" dirty="0" err="1"/>
              <a:t>nakukuha</a:t>
            </a:r>
            <a:r>
              <a:rPr lang="en-US" altLang="ko-KR" sz="4000" b="1" dirty="0"/>
              <a:t> </a:t>
            </a:r>
            <a:r>
              <a:rPr lang="en-US" altLang="ko-KR" sz="4000" b="1" dirty="0" err="1"/>
              <a:t>sa</a:t>
            </a:r>
            <a:r>
              <a:rPr lang="en-US" altLang="ko-KR" sz="4000" b="1" dirty="0"/>
              <a:t> </a:t>
            </a:r>
            <a:r>
              <a:rPr lang="en-US" altLang="ko-KR" sz="4000" b="1" dirty="0" err="1"/>
              <a:t>pakikipagtalik</a:t>
            </a:r>
            <a:endParaRPr lang="en-US" altLang="ko-KR" sz="4000" b="1" dirty="0"/>
          </a:p>
          <a:p>
            <a:r>
              <a:rPr lang="en-US" altLang="ko-KR" sz="4000" b="1" dirty="0">
                <a:solidFill>
                  <a:schemeClr val="bg1"/>
                </a:solidFill>
              </a:rPr>
              <a:t>ay </a:t>
            </a:r>
            <a:r>
              <a:rPr lang="en-US" altLang="ko-KR" sz="4000" b="1" dirty="0" err="1">
                <a:solidFill>
                  <a:schemeClr val="bg1"/>
                </a:solidFill>
              </a:rPr>
              <a:t>ang</a:t>
            </a:r>
            <a:r>
              <a:rPr lang="en-US" altLang="ko-KR" sz="4000" b="1" dirty="0">
                <a:solidFill>
                  <a:schemeClr val="bg1"/>
                </a:solidFill>
              </a:rPr>
              <a:t> </a:t>
            </a:r>
            <a:r>
              <a:rPr lang="en-US" altLang="ko-KR" sz="4000" b="1" dirty="0" err="1">
                <a:solidFill>
                  <a:schemeClr val="bg1"/>
                </a:solidFill>
              </a:rPr>
              <a:t>pag-iwas</a:t>
            </a:r>
            <a:r>
              <a:rPr lang="en-US" altLang="ko-KR" sz="4000" b="1" dirty="0">
                <a:solidFill>
                  <a:schemeClr val="bg1"/>
                </a:solidFill>
              </a:rPr>
              <a:t> </a:t>
            </a:r>
            <a:r>
              <a:rPr lang="en-US" altLang="ko-KR" sz="4000" b="1" dirty="0" err="1">
                <a:solidFill>
                  <a:schemeClr val="bg1"/>
                </a:solidFill>
              </a:rPr>
              <a:t>sa</a:t>
            </a:r>
            <a:r>
              <a:rPr lang="en-US" altLang="ko-KR" sz="4000" b="1" dirty="0">
                <a:solidFill>
                  <a:schemeClr val="bg1"/>
                </a:solidFill>
              </a:rPr>
              <a:t> </a:t>
            </a:r>
            <a:r>
              <a:rPr lang="en-US" altLang="ko-KR" sz="4000" b="1" dirty="0" err="1">
                <a:solidFill>
                  <a:schemeClr val="bg1"/>
                </a:solidFill>
              </a:rPr>
              <a:t>peligrosong</a:t>
            </a:r>
            <a:r>
              <a:rPr lang="en-US" altLang="ko-KR" sz="4000" b="1" dirty="0">
                <a:solidFill>
                  <a:schemeClr val="bg1"/>
                </a:solidFill>
              </a:rPr>
              <a:t> </a:t>
            </a:r>
            <a:r>
              <a:rPr lang="en-US" altLang="ko-KR" sz="4000" b="1" dirty="0" err="1">
                <a:solidFill>
                  <a:schemeClr val="bg1"/>
                </a:solidFill>
              </a:rPr>
              <a:t>pakikipagtalik</a:t>
            </a:r>
            <a:endParaRPr lang="ko-KR" altLang="en-US" sz="40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64873" y="2807218"/>
            <a:ext cx="3581400" cy="92333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en-US" altLang="ko-KR" b="1" dirty="0" err="1">
                <a:solidFill>
                  <a:schemeClr val="bg1"/>
                </a:solidFill>
                <a:latin typeface="72 Black" panose="020B0A04030603020204" pitchFamily="34" charset="0"/>
                <a:cs typeface="72 Black" panose="020B0A04030603020204" pitchFamily="34" charset="0"/>
              </a:rPr>
              <a:t>Mga</a:t>
            </a:r>
            <a:r>
              <a:rPr lang="en-US" altLang="ko-KR" b="1" dirty="0">
                <a:solidFill>
                  <a:schemeClr val="bg1"/>
                </a:solidFill>
                <a:latin typeface="72 Black" panose="020B0A04030603020204" pitchFamily="34" charset="0"/>
                <a:cs typeface="72 Black" panose="020B0A04030603020204" pitchFamily="34" charset="0"/>
              </a:rPr>
              <a:t> </a:t>
            </a:r>
            <a:r>
              <a:rPr lang="en-US" altLang="ko-KR" b="1" dirty="0" err="1">
                <a:solidFill>
                  <a:schemeClr val="bg1"/>
                </a:solidFill>
                <a:latin typeface="72 Black" panose="020B0A04030603020204" pitchFamily="34" charset="0"/>
                <a:cs typeface="72 Black" panose="020B0A04030603020204" pitchFamily="34" charset="0"/>
              </a:rPr>
              <a:t>panuntunan</a:t>
            </a:r>
            <a:r>
              <a:rPr lang="en-US" altLang="ko-KR" b="1" dirty="0">
                <a:solidFill>
                  <a:schemeClr val="bg1"/>
                </a:solidFill>
                <a:latin typeface="72 Black" panose="020B0A04030603020204" pitchFamily="34" charset="0"/>
                <a:cs typeface="72 Black" panose="020B0A04030603020204" pitchFamily="34" charset="0"/>
              </a:rPr>
              <a:t> para </a:t>
            </a:r>
            <a:r>
              <a:rPr lang="en-US" altLang="ko-KR" b="1" dirty="0" err="1">
                <a:solidFill>
                  <a:schemeClr val="bg1"/>
                </a:solidFill>
                <a:latin typeface="72 Black" panose="020B0A04030603020204" pitchFamily="34" charset="0"/>
                <a:cs typeface="72 Black" panose="020B0A04030603020204" pitchFamily="34" charset="0"/>
              </a:rPr>
              <a:t>sa</a:t>
            </a:r>
            <a:r>
              <a:rPr lang="en-US" altLang="ko-KR" b="1" dirty="0">
                <a:solidFill>
                  <a:schemeClr val="bg1"/>
                </a:solidFill>
                <a:latin typeface="72 Black" panose="020B0A04030603020204" pitchFamily="34" charset="0"/>
                <a:cs typeface="72 Black" panose="020B0A04030603020204" pitchFamily="34" charset="0"/>
              </a:rPr>
              <a:t> </a:t>
            </a:r>
            <a:r>
              <a:rPr lang="en-US" altLang="ko-KR" b="1" dirty="0" err="1">
                <a:solidFill>
                  <a:schemeClr val="bg1"/>
                </a:solidFill>
                <a:latin typeface="72 Black" panose="020B0A04030603020204" pitchFamily="34" charset="0"/>
                <a:cs typeface="72 Black" panose="020B0A04030603020204" pitchFamily="34" charset="0"/>
              </a:rPr>
              <a:t>pag-iwas</a:t>
            </a:r>
            <a:r>
              <a:rPr lang="en-US" altLang="ko-KR" b="1" dirty="0">
                <a:solidFill>
                  <a:schemeClr val="bg1"/>
                </a:solidFill>
                <a:latin typeface="72 Black" panose="020B0A04030603020204" pitchFamily="34" charset="0"/>
                <a:cs typeface="72 Black" panose="020B0A04030603020204" pitchFamily="34" charset="0"/>
              </a:rPr>
              <a:t> </a:t>
            </a:r>
            <a:r>
              <a:rPr lang="en-US" altLang="ko-KR" b="1" dirty="0" err="1">
                <a:solidFill>
                  <a:schemeClr val="bg1"/>
                </a:solidFill>
                <a:latin typeface="72 Black" panose="020B0A04030603020204" pitchFamily="34" charset="0"/>
                <a:cs typeface="72 Black" panose="020B0A04030603020204" pitchFamily="34" charset="0"/>
              </a:rPr>
              <a:t>sa</a:t>
            </a:r>
            <a:r>
              <a:rPr lang="en-US" altLang="ko-KR" b="1" dirty="0">
                <a:solidFill>
                  <a:schemeClr val="bg1"/>
                </a:solidFill>
                <a:latin typeface="72 Black" panose="020B0A04030603020204" pitchFamily="34" charset="0"/>
                <a:cs typeface="72 Black" panose="020B0A04030603020204" pitchFamily="34" charset="0"/>
              </a:rPr>
              <a:t> </a:t>
            </a:r>
            <a:r>
              <a:rPr lang="en-US" altLang="ko-KR" b="1" dirty="0" err="1">
                <a:solidFill>
                  <a:schemeClr val="bg1"/>
                </a:solidFill>
                <a:latin typeface="72 Black" panose="020B0A04030603020204" pitchFamily="34" charset="0"/>
                <a:cs typeface="72 Black" panose="020B0A04030603020204" pitchFamily="34" charset="0"/>
              </a:rPr>
              <a:t>sakit</a:t>
            </a:r>
            <a:r>
              <a:rPr lang="en-US" altLang="ko-KR" b="1" dirty="0">
                <a:solidFill>
                  <a:schemeClr val="bg1"/>
                </a:solidFill>
                <a:latin typeface="72 Black" panose="020B0A04030603020204" pitchFamily="34" charset="0"/>
                <a:cs typeface="72 Black" panose="020B0A04030603020204" pitchFamily="34" charset="0"/>
              </a:rPr>
              <a:t> </a:t>
            </a:r>
            <a:r>
              <a:rPr lang="en-US" altLang="ko-KR" b="1" dirty="0" err="1">
                <a:solidFill>
                  <a:schemeClr val="bg1"/>
                </a:solidFill>
                <a:latin typeface="72 Black" panose="020B0A04030603020204" pitchFamily="34" charset="0"/>
                <a:cs typeface="72 Black" panose="020B0A04030603020204" pitchFamily="34" charset="0"/>
              </a:rPr>
              <a:t>na</a:t>
            </a:r>
            <a:r>
              <a:rPr lang="en-US" altLang="ko-KR" b="1" dirty="0">
                <a:solidFill>
                  <a:schemeClr val="bg1"/>
                </a:solidFill>
                <a:latin typeface="72 Black" panose="020B0A04030603020204" pitchFamily="34" charset="0"/>
                <a:cs typeface="72 Black" panose="020B0A04030603020204" pitchFamily="34" charset="0"/>
              </a:rPr>
              <a:t> </a:t>
            </a:r>
            <a:r>
              <a:rPr lang="en-US" altLang="ko-KR" b="1" dirty="0" err="1">
                <a:solidFill>
                  <a:schemeClr val="bg1"/>
                </a:solidFill>
                <a:latin typeface="72 Black" panose="020B0A04030603020204" pitchFamily="34" charset="0"/>
                <a:cs typeface="72 Black" panose="020B0A04030603020204" pitchFamily="34" charset="0"/>
              </a:rPr>
              <a:t>nakukuha</a:t>
            </a:r>
            <a:r>
              <a:rPr lang="en-US" altLang="ko-KR" b="1" dirty="0">
                <a:solidFill>
                  <a:schemeClr val="bg1"/>
                </a:solidFill>
                <a:latin typeface="72 Black" panose="020B0A04030603020204" pitchFamily="34" charset="0"/>
                <a:cs typeface="72 Black" panose="020B0A04030603020204" pitchFamily="34" charset="0"/>
              </a:rPr>
              <a:t> </a:t>
            </a:r>
            <a:r>
              <a:rPr lang="en-US" altLang="ko-KR" b="1" dirty="0" err="1">
                <a:solidFill>
                  <a:schemeClr val="bg1"/>
                </a:solidFill>
                <a:latin typeface="72 Black" panose="020B0A04030603020204" pitchFamily="34" charset="0"/>
                <a:cs typeface="72 Black" panose="020B0A04030603020204" pitchFamily="34" charset="0"/>
              </a:rPr>
              <a:t>sa</a:t>
            </a:r>
            <a:r>
              <a:rPr lang="en-US" altLang="ko-KR" b="1" dirty="0">
                <a:solidFill>
                  <a:schemeClr val="bg1"/>
                </a:solidFill>
                <a:latin typeface="72 Black" panose="020B0A04030603020204" pitchFamily="34" charset="0"/>
                <a:cs typeface="72 Black" panose="020B0A04030603020204" pitchFamily="34" charset="0"/>
              </a:rPr>
              <a:t> </a:t>
            </a:r>
            <a:r>
              <a:rPr lang="en-US" altLang="ko-KR" b="1" dirty="0" err="1">
                <a:solidFill>
                  <a:schemeClr val="bg1"/>
                </a:solidFill>
                <a:latin typeface="72 Black" panose="020B0A04030603020204" pitchFamily="34" charset="0"/>
                <a:cs typeface="72 Black" panose="020B0A04030603020204" pitchFamily="34" charset="0"/>
              </a:rPr>
              <a:t>pakikipagtalik</a:t>
            </a:r>
            <a:r>
              <a:rPr lang="en-US" altLang="ko-KR" b="1" dirty="0">
                <a:solidFill>
                  <a:schemeClr val="bg1"/>
                </a:solidFill>
                <a:latin typeface="72 Black" panose="020B0A04030603020204" pitchFamily="34" charset="0"/>
                <a:cs typeface="72 Black" panose="020B0A04030603020204" pitchFamily="34" charset="0"/>
              </a:rPr>
              <a:t> </a:t>
            </a:r>
            <a:r>
              <a:rPr lang="en-US" altLang="ko-KR" b="1" dirty="0">
                <a:solidFill>
                  <a:srgbClr val="FFC000"/>
                </a:solidFill>
                <a:latin typeface="72 Black" panose="020B0A04030603020204" pitchFamily="34" charset="0"/>
                <a:cs typeface="72 Black" panose="020B0A04030603020204" pitchFamily="34" charset="0"/>
              </a:rPr>
              <a:t>1</a:t>
            </a:r>
            <a:endParaRPr lang="ko-KR" altLang="en-US" b="1" dirty="0">
              <a:solidFill>
                <a:srgbClr val="FFC000"/>
              </a:solidFill>
              <a:latin typeface="72 Black" panose="020B0A04030603020204" pitchFamily="34" charset="0"/>
              <a:cs typeface="72 Black" panose="020B0A04030603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99923" y="3944785"/>
            <a:ext cx="309189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ko-KR" b="1" dirty="0" err="1">
                <a:latin typeface="72 Black" panose="020B0A04030603020204" pitchFamily="34" charset="0"/>
                <a:cs typeface="72 Black" panose="020B0A04030603020204" pitchFamily="34" charset="0"/>
              </a:rPr>
              <a:t>Iwasan</a:t>
            </a:r>
            <a:r>
              <a:rPr lang="en-US" altLang="ko-KR" b="1" dirty="0">
                <a:latin typeface="72 Black" panose="020B0A04030603020204" pitchFamily="34" charset="0"/>
                <a:cs typeface="72 Black" panose="020B0A04030603020204" pitchFamily="34" charset="0"/>
              </a:rPr>
              <a:t> </a:t>
            </a:r>
            <a:r>
              <a:rPr lang="en-US" altLang="ko-KR" b="1" dirty="0" err="1">
                <a:latin typeface="72 Black" panose="020B0A04030603020204" pitchFamily="34" charset="0"/>
                <a:cs typeface="72 Black" panose="020B0A04030603020204" pitchFamily="34" charset="0"/>
              </a:rPr>
              <a:t>ang</a:t>
            </a:r>
            <a:r>
              <a:rPr lang="en-US" altLang="ko-KR" b="1" dirty="0">
                <a:latin typeface="72 Black" panose="020B0A04030603020204" pitchFamily="34" charset="0"/>
                <a:cs typeface="72 Black" panose="020B0A04030603020204" pitchFamily="34" charset="0"/>
              </a:rPr>
              <a:t> </a:t>
            </a:r>
            <a:r>
              <a:rPr lang="en-US" altLang="ko-KR" b="1" dirty="0" err="1">
                <a:latin typeface="72 Black" panose="020B0A04030603020204" pitchFamily="34" charset="0"/>
                <a:cs typeface="72 Black" panose="020B0A04030603020204" pitchFamily="34" charset="0"/>
              </a:rPr>
              <a:t>peligrosong</a:t>
            </a:r>
            <a:r>
              <a:rPr lang="en-US" altLang="ko-KR" b="1" dirty="0">
                <a:latin typeface="72 Black" panose="020B0A04030603020204" pitchFamily="34" charset="0"/>
                <a:cs typeface="72 Black" panose="020B0A04030603020204" pitchFamily="34" charset="0"/>
              </a:rPr>
              <a:t> </a:t>
            </a:r>
            <a:r>
              <a:rPr lang="en-US" altLang="ko-KR" b="1" dirty="0" err="1">
                <a:latin typeface="72 Black" panose="020B0A04030603020204" pitchFamily="34" charset="0"/>
                <a:cs typeface="72 Black" panose="020B0A04030603020204" pitchFamily="34" charset="0"/>
              </a:rPr>
              <a:t>pakikipagtalik</a:t>
            </a:r>
            <a:endParaRPr lang="ko-KR" altLang="en-US" b="1" dirty="0">
              <a:latin typeface="72 Black" panose="020B0A04030603020204" pitchFamily="34" charset="0"/>
              <a:cs typeface="72 Black" panose="020B0A04030603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462013" y="2870502"/>
            <a:ext cx="3933202" cy="92333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en-US" altLang="ko-KR" b="1" dirty="0" err="1">
                <a:solidFill>
                  <a:schemeClr val="bg1"/>
                </a:solidFill>
                <a:latin typeface="72 Black" panose="020B0A04030603020204" pitchFamily="34" charset="0"/>
                <a:cs typeface="72 Black" panose="020B0A04030603020204" pitchFamily="34" charset="0"/>
              </a:rPr>
              <a:t>Mga</a:t>
            </a:r>
            <a:r>
              <a:rPr lang="en-US" altLang="ko-KR" b="1" dirty="0">
                <a:solidFill>
                  <a:schemeClr val="bg1"/>
                </a:solidFill>
                <a:latin typeface="72 Black" panose="020B0A04030603020204" pitchFamily="34" charset="0"/>
                <a:cs typeface="72 Black" panose="020B0A04030603020204" pitchFamily="34" charset="0"/>
              </a:rPr>
              <a:t> </a:t>
            </a:r>
            <a:r>
              <a:rPr lang="en-US" altLang="ko-KR" b="1" dirty="0" err="1">
                <a:solidFill>
                  <a:schemeClr val="bg1"/>
                </a:solidFill>
                <a:latin typeface="72 Black" panose="020B0A04030603020204" pitchFamily="34" charset="0"/>
                <a:cs typeface="72 Black" panose="020B0A04030603020204" pitchFamily="34" charset="0"/>
              </a:rPr>
              <a:t>panuntunan</a:t>
            </a:r>
            <a:r>
              <a:rPr lang="en-US" altLang="ko-KR" b="1" dirty="0">
                <a:solidFill>
                  <a:schemeClr val="bg1"/>
                </a:solidFill>
                <a:latin typeface="72 Black" panose="020B0A04030603020204" pitchFamily="34" charset="0"/>
                <a:cs typeface="72 Black" panose="020B0A04030603020204" pitchFamily="34" charset="0"/>
              </a:rPr>
              <a:t> para </a:t>
            </a:r>
            <a:r>
              <a:rPr lang="en-US" altLang="ko-KR" b="1" dirty="0" err="1">
                <a:solidFill>
                  <a:schemeClr val="bg1"/>
                </a:solidFill>
                <a:latin typeface="72 Black" panose="020B0A04030603020204" pitchFamily="34" charset="0"/>
                <a:cs typeface="72 Black" panose="020B0A04030603020204" pitchFamily="34" charset="0"/>
              </a:rPr>
              <a:t>sa</a:t>
            </a:r>
            <a:r>
              <a:rPr lang="en-US" altLang="ko-KR" b="1" dirty="0">
                <a:solidFill>
                  <a:schemeClr val="bg1"/>
                </a:solidFill>
                <a:latin typeface="72 Black" panose="020B0A04030603020204" pitchFamily="34" charset="0"/>
                <a:cs typeface="72 Black" panose="020B0A04030603020204" pitchFamily="34" charset="0"/>
              </a:rPr>
              <a:t> </a:t>
            </a:r>
            <a:r>
              <a:rPr lang="en-US" altLang="ko-KR" b="1" dirty="0" err="1">
                <a:solidFill>
                  <a:schemeClr val="bg1"/>
                </a:solidFill>
                <a:latin typeface="72 Black" panose="020B0A04030603020204" pitchFamily="34" charset="0"/>
                <a:cs typeface="72 Black" panose="020B0A04030603020204" pitchFamily="34" charset="0"/>
              </a:rPr>
              <a:t>pag-iwas</a:t>
            </a:r>
            <a:r>
              <a:rPr lang="en-US" altLang="ko-KR" b="1" dirty="0">
                <a:solidFill>
                  <a:schemeClr val="bg1"/>
                </a:solidFill>
                <a:latin typeface="72 Black" panose="020B0A04030603020204" pitchFamily="34" charset="0"/>
                <a:cs typeface="72 Black" panose="020B0A04030603020204" pitchFamily="34" charset="0"/>
              </a:rPr>
              <a:t> </a:t>
            </a:r>
            <a:r>
              <a:rPr lang="en-US" altLang="ko-KR" b="1" dirty="0" err="1">
                <a:solidFill>
                  <a:schemeClr val="bg1"/>
                </a:solidFill>
                <a:latin typeface="72 Black" panose="020B0A04030603020204" pitchFamily="34" charset="0"/>
                <a:cs typeface="72 Black" panose="020B0A04030603020204" pitchFamily="34" charset="0"/>
              </a:rPr>
              <a:t>sa</a:t>
            </a:r>
            <a:r>
              <a:rPr lang="en-US" altLang="ko-KR" b="1" dirty="0">
                <a:solidFill>
                  <a:schemeClr val="bg1"/>
                </a:solidFill>
                <a:latin typeface="72 Black" panose="020B0A04030603020204" pitchFamily="34" charset="0"/>
                <a:cs typeface="72 Black" panose="020B0A04030603020204" pitchFamily="34" charset="0"/>
              </a:rPr>
              <a:t> </a:t>
            </a:r>
            <a:r>
              <a:rPr lang="en-US" altLang="ko-KR" b="1" dirty="0" err="1">
                <a:solidFill>
                  <a:schemeClr val="bg1"/>
                </a:solidFill>
                <a:latin typeface="72 Black" panose="020B0A04030603020204" pitchFamily="34" charset="0"/>
                <a:cs typeface="72 Black" panose="020B0A04030603020204" pitchFamily="34" charset="0"/>
              </a:rPr>
              <a:t>sakit</a:t>
            </a:r>
            <a:r>
              <a:rPr lang="en-US" altLang="ko-KR" b="1" dirty="0">
                <a:solidFill>
                  <a:schemeClr val="bg1"/>
                </a:solidFill>
                <a:latin typeface="72 Black" panose="020B0A04030603020204" pitchFamily="34" charset="0"/>
                <a:cs typeface="72 Black" panose="020B0A04030603020204" pitchFamily="34" charset="0"/>
              </a:rPr>
              <a:t> </a:t>
            </a:r>
            <a:r>
              <a:rPr lang="en-US" altLang="ko-KR" b="1" dirty="0" err="1">
                <a:solidFill>
                  <a:schemeClr val="bg1"/>
                </a:solidFill>
                <a:latin typeface="72 Black" panose="020B0A04030603020204" pitchFamily="34" charset="0"/>
                <a:cs typeface="72 Black" panose="020B0A04030603020204" pitchFamily="34" charset="0"/>
              </a:rPr>
              <a:t>na</a:t>
            </a:r>
            <a:r>
              <a:rPr lang="en-US" altLang="ko-KR" b="1" dirty="0">
                <a:solidFill>
                  <a:schemeClr val="bg1"/>
                </a:solidFill>
                <a:latin typeface="72 Black" panose="020B0A04030603020204" pitchFamily="34" charset="0"/>
                <a:cs typeface="72 Black" panose="020B0A04030603020204" pitchFamily="34" charset="0"/>
              </a:rPr>
              <a:t> </a:t>
            </a:r>
            <a:r>
              <a:rPr lang="en-US" altLang="ko-KR" b="1" dirty="0" err="1">
                <a:solidFill>
                  <a:schemeClr val="bg1"/>
                </a:solidFill>
                <a:latin typeface="72 Black" panose="020B0A04030603020204" pitchFamily="34" charset="0"/>
                <a:cs typeface="72 Black" panose="020B0A04030603020204" pitchFamily="34" charset="0"/>
              </a:rPr>
              <a:t>nakukuha</a:t>
            </a:r>
            <a:r>
              <a:rPr lang="en-US" altLang="ko-KR" b="1" dirty="0">
                <a:solidFill>
                  <a:schemeClr val="bg1"/>
                </a:solidFill>
                <a:latin typeface="72 Black" panose="020B0A04030603020204" pitchFamily="34" charset="0"/>
                <a:cs typeface="72 Black" panose="020B0A04030603020204" pitchFamily="34" charset="0"/>
              </a:rPr>
              <a:t> </a:t>
            </a:r>
            <a:r>
              <a:rPr lang="en-US" altLang="ko-KR" b="1" dirty="0" err="1">
                <a:solidFill>
                  <a:schemeClr val="bg1"/>
                </a:solidFill>
                <a:latin typeface="72 Black" panose="020B0A04030603020204" pitchFamily="34" charset="0"/>
                <a:cs typeface="72 Black" panose="020B0A04030603020204" pitchFamily="34" charset="0"/>
              </a:rPr>
              <a:t>sa</a:t>
            </a:r>
            <a:r>
              <a:rPr lang="en-US" altLang="ko-KR" b="1" dirty="0">
                <a:solidFill>
                  <a:schemeClr val="bg1"/>
                </a:solidFill>
                <a:latin typeface="72 Black" panose="020B0A04030603020204" pitchFamily="34" charset="0"/>
                <a:cs typeface="72 Black" panose="020B0A04030603020204" pitchFamily="34" charset="0"/>
              </a:rPr>
              <a:t> </a:t>
            </a:r>
            <a:r>
              <a:rPr lang="en-US" altLang="ko-KR" b="1" dirty="0" err="1">
                <a:solidFill>
                  <a:schemeClr val="bg1"/>
                </a:solidFill>
                <a:latin typeface="72 Black" panose="020B0A04030603020204" pitchFamily="34" charset="0"/>
                <a:cs typeface="72 Black" panose="020B0A04030603020204" pitchFamily="34" charset="0"/>
              </a:rPr>
              <a:t>pakikipagtalik</a:t>
            </a:r>
            <a:r>
              <a:rPr lang="en-US" altLang="ko-KR" b="1" dirty="0">
                <a:solidFill>
                  <a:schemeClr val="bg1"/>
                </a:solidFill>
                <a:latin typeface="72 Black" panose="020B0A04030603020204" pitchFamily="34" charset="0"/>
                <a:cs typeface="72 Black" panose="020B0A04030603020204" pitchFamily="34" charset="0"/>
              </a:rPr>
              <a:t> </a:t>
            </a:r>
            <a:r>
              <a:rPr lang="en-US" altLang="ko-KR" b="1" dirty="0">
                <a:solidFill>
                  <a:srgbClr val="FFC000"/>
                </a:solidFill>
                <a:latin typeface="72 Black" panose="020B0A04030603020204" pitchFamily="34" charset="0"/>
                <a:cs typeface="72 Black" panose="020B0A04030603020204" pitchFamily="34" charset="0"/>
              </a:rPr>
              <a:t>2</a:t>
            </a:r>
            <a:endParaRPr lang="ko-KR" altLang="en-US" dirty="0">
              <a:solidFill>
                <a:srgbClr val="FFC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643284" y="2864285"/>
            <a:ext cx="3680433" cy="92333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en-US" altLang="ko-KR" b="1" dirty="0" err="1">
                <a:solidFill>
                  <a:schemeClr val="bg1"/>
                </a:solidFill>
                <a:latin typeface="72 Black" panose="020B0A04030603020204" pitchFamily="34" charset="0"/>
                <a:cs typeface="72 Black" panose="020B0A04030603020204" pitchFamily="34" charset="0"/>
              </a:rPr>
              <a:t>Mga</a:t>
            </a:r>
            <a:r>
              <a:rPr lang="en-US" altLang="ko-KR" b="1" dirty="0">
                <a:solidFill>
                  <a:schemeClr val="bg1"/>
                </a:solidFill>
                <a:latin typeface="72 Black" panose="020B0A04030603020204" pitchFamily="34" charset="0"/>
                <a:cs typeface="72 Black" panose="020B0A04030603020204" pitchFamily="34" charset="0"/>
              </a:rPr>
              <a:t> </a:t>
            </a:r>
            <a:r>
              <a:rPr lang="en-US" altLang="ko-KR" b="1" dirty="0" err="1">
                <a:solidFill>
                  <a:schemeClr val="bg1"/>
                </a:solidFill>
                <a:latin typeface="72 Black" panose="020B0A04030603020204" pitchFamily="34" charset="0"/>
                <a:cs typeface="72 Black" panose="020B0A04030603020204" pitchFamily="34" charset="0"/>
              </a:rPr>
              <a:t>panuntunan</a:t>
            </a:r>
            <a:r>
              <a:rPr lang="en-US" altLang="ko-KR" b="1" dirty="0">
                <a:solidFill>
                  <a:schemeClr val="bg1"/>
                </a:solidFill>
                <a:latin typeface="72 Black" panose="020B0A04030603020204" pitchFamily="34" charset="0"/>
                <a:cs typeface="72 Black" panose="020B0A04030603020204" pitchFamily="34" charset="0"/>
              </a:rPr>
              <a:t> para </a:t>
            </a:r>
            <a:r>
              <a:rPr lang="en-US" altLang="ko-KR" b="1" dirty="0" err="1">
                <a:solidFill>
                  <a:schemeClr val="bg1"/>
                </a:solidFill>
                <a:latin typeface="72 Black" panose="020B0A04030603020204" pitchFamily="34" charset="0"/>
                <a:cs typeface="72 Black" panose="020B0A04030603020204" pitchFamily="34" charset="0"/>
              </a:rPr>
              <a:t>sa</a:t>
            </a:r>
            <a:r>
              <a:rPr lang="en-US" altLang="ko-KR" b="1" dirty="0">
                <a:solidFill>
                  <a:schemeClr val="bg1"/>
                </a:solidFill>
                <a:latin typeface="72 Black" panose="020B0A04030603020204" pitchFamily="34" charset="0"/>
                <a:cs typeface="72 Black" panose="020B0A04030603020204" pitchFamily="34" charset="0"/>
              </a:rPr>
              <a:t> </a:t>
            </a:r>
            <a:r>
              <a:rPr lang="en-US" altLang="ko-KR" b="1" dirty="0" err="1">
                <a:solidFill>
                  <a:schemeClr val="bg1"/>
                </a:solidFill>
                <a:latin typeface="72 Black" panose="020B0A04030603020204" pitchFamily="34" charset="0"/>
                <a:cs typeface="72 Black" panose="020B0A04030603020204" pitchFamily="34" charset="0"/>
              </a:rPr>
              <a:t>pag-iwas</a:t>
            </a:r>
            <a:r>
              <a:rPr lang="en-US" altLang="ko-KR" b="1" dirty="0">
                <a:solidFill>
                  <a:schemeClr val="bg1"/>
                </a:solidFill>
                <a:latin typeface="72 Black" panose="020B0A04030603020204" pitchFamily="34" charset="0"/>
                <a:cs typeface="72 Black" panose="020B0A04030603020204" pitchFamily="34" charset="0"/>
              </a:rPr>
              <a:t> </a:t>
            </a:r>
            <a:r>
              <a:rPr lang="en-US" altLang="ko-KR" b="1" dirty="0" err="1">
                <a:solidFill>
                  <a:schemeClr val="bg1"/>
                </a:solidFill>
                <a:latin typeface="72 Black" panose="020B0A04030603020204" pitchFamily="34" charset="0"/>
                <a:cs typeface="72 Black" panose="020B0A04030603020204" pitchFamily="34" charset="0"/>
              </a:rPr>
              <a:t>sa</a:t>
            </a:r>
            <a:r>
              <a:rPr lang="en-US" altLang="ko-KR" b="1" dirty="0">
                <a:solidFill>
                  <a:schemeClr val="bg1"/>
                </a:solidFill>
                <a:latin typeface="72 Black" panose="020B0A04030603020204" pitchFamily="34" charset="0"/>
                <a:cs typeface="72 Black" panose="020B0A04030603020204" pitchFamily="34" charset="0"/>
              </a:rPr>
              <a:t> </a:t>
            </a:r>
            <a:r>
              <a:rPr lang="en-US" altLang="ko-KR" b="1" dirty="0" err="1">
                <a:solidFill>
                  <a:schemeClr val="bg1"/>
                </a:solidFill>
                <a:latin typeface="72 Black" panose="020B0A04030603020204" pitchFamily="34" charset="0"/>
                <a:cs typeface="72 Black" panose="020B0A04030603020204" pitchFamily="34" charset="0"/>
              </a:rPr>
              <a:t>sakit</a:t>
            </a:r>
            <a:r>
              <a:rPr lang="en-US" altLang="ko-KR" b="1" dirty="0">
                <a:solidFill>
                  <a:schemeClr val="bg1"/>
                </a:solidFill>
                <a:latin typeface="72 Black" panose="020B0A04030603020204" pitchFamily="34" charset="0"/>
                <a:cs typeface="72 Black" panose="020B0A04030603020204" pitchFamily="34" charset="0"/>
              </a:rPr>
              <a:t> </a:t>
            </a:r>
            <a:r>
              <a:rPr lang="en-US" altLang="ko-KR" b="1" dirty="0" err="1">
                <a:solidFill>
                  <a:schemeClr val="bg1"/>
                </a:solidFill>
                <a:latin typeface="72 Black" panose="020B0A04030603020204" pitchFamily="34" charset="0"/>
                <a:cs typeface="72 Black" panose="020B0A04030603020204" pitchFamily="34" charset="0"/>
              </a:rPr>
              <a:t>na</a:t>
            </a:r>
            <a:r>
              <a:rPr lang="en-US" altLang="ko-KR" b="1" dirty="0">
                <a:solidFill>
                  <a:schemeClr val="bg1"/>
                </a:solidFill>
                <a:latin typeface="72 Black" panose="020B0A04030603020204" pitchFamily="34" charset="0"/>
                <a:cs typeface="72 Black" panose="020B0A04030603020204" pitchFamily="34" charset="0"/>
              </a:rPr>
              <a:t> </a:t>
            </a:r>
            <a:r>
              <a:rPr lang="en-US" altLang="ko-KR" b="1" dirty="0" err="1">
                <a:solidFill>
                  <a:schemeClr val="bg1"/>
                </a:solidFill>
                <a:latin typeface="72 Black" panose="020B0A04030603020204" pitchFamily="34" charset="0"/>
                <a:cs typeface="72 Black" panose="020B0A04030603020204" pitchFamily="34" charset="0"/>
              </a:rPr>
              <a:t>nakukuha</a:t>
            </a:r>
            <a:r>
              <a:rPr lang="en-US" altLang="ko-KR" b="1" dirty="0">
                <a:solidFill>
                  <a:schemeClr val="bg1"/>
                </a:solidFill>
                <a:latin typeface="72 Black" panose="020B0A04030603020204" pitchFamily="34" charset="0"/>
                <a:cs typeface="72 Black" panose="020B0A04030603020204" pitchFamily="34" charset="0"/>
              </a:rPr>
              <a:t> </a:t>
            </a:r>
            <a:r>
              <a:rPr lang="en-US" altLang="ko-KR" b="1" dirty="0" err="1">
                <a:solidFill>
                  <a:schemeClr val="bg1"/>
                </a:solidFill>
                <a:latin typeface="72 Black" panose="020B0A04030603020204" pitchFamily="34" charset="0"/>
                <a:cs typeface="72 Black" panose="020B0A04030603020204" pitchFamily="34" charset="0"/>
              </a:rPr>
              <a:t>sa</a:t>
            </a:r>
            <a:r>
              <a:rPr lang="en-US" altLang="ko-KR" b="1" dirty="0">
                <a:solidFill>
                  <a:schemeClr val="bg1"/>
                </a:solidFill>
                <a:latin typeface="72 Black" panose="020B0A04030603020204" pitchFamily="34" charset="0"/>
                <a:cs typeface="72 Black" panose="020B0A04030603020204" pitchFamily="34" charset="0"/>
              </a:rPr>
              <a:t> </a:t>
            </a:r>
            <a:r>
              <a:rPr lang="en-US" altLang="ko-KR" b="1" dirty="0" err="1">
                <a:solidFill>
                  <a:schemeClr val="bg1"/>
                </a:solidFill>
                <a:latin typeface="72 Black" panose="020B0A04030603020204" pitchFamily="34" charset="0"/>
                <a:cs typeface="72 Black" panose="020B0A04030603020204" pitchFamily="34" charset="0"/>
              </a:rPr>
              <a:t>pakikipagtalik</a:t>
            </a:r>
            <a:r>
              <a:rPr lang="en-US" altLang="ko-KR" b="1" dirty="0">
                <a:solidFill>
                  <a:srgbClr val="FFC000"/>
                </a:solidFill>
                <a:latin typeface="72 Black" panose="020B0A04030603020204" pitchFamily="34" charset="0"/>
                <a:cs typeface="72 Black" panose="020B0A04030603020204" pitchFamily="34" charset="0"/>
              </a:rPr>
              <a:t> 3</a:t>
            </a:r>
            <a:endParaRPr lang="ko-KR" altLang="en-US" dirty="0">
              <a:solidFill>
                <a:srgbClr val="FFC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87042" y="4003674"/>
            <a:ext cx="5407791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ko-KR" sz="2000" b="1" dirty="0"/>
              <a:t>Kung </a:t>
            </a:r>
            <a:r>
              <a:rPr lang="en-US" altLang="ko-KR" sz="2000" b="1" dirty="0" err="1"/>
              <a:t>naghihinala</a:t>
            </a:r>
            <a:r>
              <a:rPr lang="en-US" altLang="ko-KR" sz="2000" b="1" dirty="0"/>
              <a:t> </a:t>
            </a:r>
            <a:r>
              <a:rPr lang="en-US" altLang="ko-KR" sz="2000" b="1" dirty="0" err="1"/>
              <a:t>ka</a:t>
            </a:r>
            <a:r>
              <a:rPr lang="en-US" altLang="ko-KR" sz="2000" b="1" dirty="0"/>
              <a:t> </a:t>
            </a:r>
            <a:r>
              <a:rPr lang="en-US" altLang="ko-KR" sz="2000" b="1" dirty="0" err="1"/>
              <a:t>na</a:t>
            </a:r>
            <a:r>
              <a:rPr lang="en-US" altLang="ko-KR" sz="2000" b="1" dirty="0"/>
              <a:t> </a:t>
            </a:r>
            <a:r>
              <a:rPr lang="en-US" altLang="ko-KR" sz="2000" b="1" dirty="0" err="1"/>
              <a:t>ikaw</a:t>
            </a:r>
            <a:r>
              <a:rPr lang="en-US" altLang="ko-KR" sz="2000" b="1" dirty="0"/>
              <a:t> ay may </a:t>
            </a:r>
            <a:r>
              <a:rPr lang="en-US" altLang="ko-KR" sz="2000" b="1" dirty="0" err="1"/>
              <a:t>std</a:t>
            </a:r>
            <a:r>
              <a:rPr lang="en-US" altLang="ko-KR" sz="2000" b="1" dirty="0"/>
              <a:t> </a:t>
            </a:r>
            <a:r>
              <a:rPr lang="en-US" altLang="ko-KR" sz="2000" b="1" dirty="0" err="1"/>
              <a:t>magpa</a:t>
            </a:r>
            <a:r>
              <a:rPr lang="en-US" altLang="ko-KR" sz="2000" b="1" dirty="0"/>
              <a:t> </a:t>
            </a:r>
            <a:r>
              <a:rPr lang="en-US" altLang="ko-KR" sz="2000" b="1" dirty="0" err="1"/>
              <a:t>konsulta</a:t>
            </a:r>
            <a:r>
              <a:rPr lang="en-US" altLang="ko-KR" sz="2000" b="1" dirty="0"/>
              <a:t> </a:t>
            </a:r>
            <a:r>
              <a:rPr lang="en-US" altLang="ko-KR" sz="2000" b="1" dirty="0" err="1"/>
              <a:t>agad</a:t>
            </a:r>
            <a:endParaRPr lang="ko-KR" altLang="en-US" sz="20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12362401" y="4029926"/>
            <a:ext cx="5239799" cy="12464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ko-KR" sz="2500" b="1" dirty="0"/>
              <a:t>Kung </a:t>
            </a:r>
            <a:r>
              <a:rPr lang="en-US" altLang="ko-KR" sz="2500" b="1" dirty="0" err="1"/>
              <a:t>nahawaan</a:t>
            </a:r>
            <a:r>
              <a:rPr lang="en-US" altLang="ko-KR" sz="2500" b="1" dirty="0"/>
              <a:t> </a:t>
            </a:r>
            <a:r>
              <a:rPr lang="en-US" altLang="ko-KR" sz="2500" b="1" dirty="0" err="1"/>
              <a:t>ka</a:t>
            </a:r>
            <a:r>
              <a:rPr lang="en-US" altLang="ko-KR" sz="2500" b="1" dirty="0"/>
              <a:t> </a:t>
            </a:r>
            <a:r>
              <a:rPr lang="en-US" altLang="ko-KR" sz="2500" b="1" dirty="0" err="1"/>
              <a:t>sa</a:t>
            </a:r>
            <a:r>
              <a:rPr lang="en-US" altLang="ko-KR" sz="2500" b="1" dirty="0"/>
              <a:t> </a:t>
            </a:r>
            <a:r>
              <a:rPr lang="en-US" altLang="ko-KR" sz="2500" b="1" dirty="0" err="1"/>
              <a:t>pakikipagtalik</a:t>
            </a:r>
            <a:r>
              <a:rPr lang="en-US" altLang="ko-KR" sz="2500" b="1" dirty="0"/>
              <a:t> </a:t>
            </a:r>
            <a:r>
              <a:rPr lang="en-US" altLang="ko-KR" sz="2500" b="1" dirty="0" err="1"/>
              <a:t>magpa</a:t>
            </a:r>
            <a:r>
              <a:rPr lang="en-US" altLang="ko-KR" sz="2500" b="1" dirty="0"/>
              <a:t> </a:t>
            </a:r>
            <a:r>
              <a:rPr lang="en-US" altLang="ko-KR" sz="2500" b="1" dirty="0" err="1"/>
              <a:t>konsulta</a:t>
            </a:r>
            <a:r>
              <a:rPr lang="en-US" altLang="ko-KR" sz="2500" b="1" dirty="0"/>
              <a:t> </a:t>
            </a:r>
            <a:r>
              <a:rPr lang="en-US" altLang="ko-KR" sz="2500" b="1" dirty="0" err="1"/>
              <a:t>kasama</a:t>
            </a:r>
            <a:r>
              <a:rPr lang="en-US" altLang="ko-KR" sz="2500" b="1" dirty="0"/>
              <a:t> </a:t>
            </a:r>
            <a:r>
              <a:rPr lang="en-US" altLang="ko-KR" sz="2500" b="1" dirty="0" err="1"/>
              <a:t>ang</a:t>
            </a:r>
            <a:r>
              <a:rPr lang="en-US" altLang="ko-KR" sz="2500" b="1" dirty="0"/>
              <a:t> </a:t>
            </a:r>
            <a:r>
              <a:rPr lang="en-US" altLang="ko-KR" sz="2500" b="1" dirty="0" err="1"/>
              <a:t>iyong</a:t>
            </a:r>
            <a:r>
              <a:rPr lang="en-US" altLang="ko-KR" sz="2500" b="1" dirty="0"/>
              <a:t> </a:t>
            </a:r>
            <a:r>
              <a:rPr lang="en-US" altLang="ko-KR" sz="2500" b="1" dirty="0" err="1"/>
              <a:t>kapareha</a:t>
            </a:r>
            <a:endParaRPr lang="ko-KR" altLang="en-US" sz="25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6270022" y="8496300"/>
            <a:ext cx="5208173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ko-KR" b="1" dirty="0" err="1"/>
              <a:t>Maaring</a:t>
            </a:r>
            <a:r>
              <a:rPr lang="en-US" altLang="ko-KR" b="1" dirty="0"/>
              <a:t> </a:t>
            </a:r>
            <a:r>
              <a:rPr lang="en-US" altLang="ko-KR" b="1" dirty="0" err="1"/>
              <a:t>ka</a:t>
            </a:r>
            <a:r>
              <a:rPr lang="en-US" altLang="ko-KR" b="1" dirty="0"/>
              <a:t> </a:t>
            </a:r>
            <a:r>
              <a:rPr lang="en-US" altLang="ko-KR" b="1" dirty="0" err="1"/>
              <a:t>magpasuri</a:t>
            </a:r>
            <a:r>
              <a:rPr lang="en-US" altLang="ko-KR" b="1" dirty="0"/>
              <a:t> </a:t>
            </a:r>
            <a:r>
              <a:rPr lang="en-US" altLang="ko-KR" b="1" dirty="0" err="1"/>
              <a:t>sa</a:t>
            </a:r>
            <a:r>
              <a:rPr lang="en-US" altLang="ko-KR" b="1" dirty="0"/>
              <a:t> </a:t>
            </a:r>
            <a:r>
              <a:rPr lang="en-US" altLang="ko-KR" b="1" dirty="0" err="1"/>
              <a:t>sakit</a:t>
            </a:r>
            <a:r>
              <a:rPr lang="en-US" altLang="ko-KR" b="1" dirty="0"/>
              <a:t> </a:t>
            </a:r>
            <a:r>
              <a:rPr lang="en-US" altLang="ko-KR" b="1" dirty="0" err="1"/>
              <a:t>sa</a:t>
            </a:r>
            <a:r>
              <a:rPr lang="en-US" altLang="ko-KR" b="1" dirty="0"/>
              <a:t> </a:t>
            </a:r>
            <a:r>
              <a:rPr lang="en-US" altLang="ko-KR" b="1" dirty="0" err="1"/>
              <a:t>pakikipag</a:t>
            </a:r>
            <a:r>
              <a:rPr lang="en-US" altLang="ko-KR" b="1" dirty="0"/>
              <a:t> </a:t>
            </a:r>
            <a:r>
              <a:rPr lang="en-US" altLang="ko-KR" b="1" dirty="0" err="1"/>
              <a:t>talik</a:t>
            </a:r>
            <a:r>
              <a:rPr lang="en-US" altLang="ko-KR" b="1" dirty="0"/>
              <a:t> </a:t>
            </a:r>
            <a:r>
              <a:rPr lang="en-US" altLang="ko-KR" b="1" dirty="0" err="1"/>
              <a:t>sa</a:t>
            </a:r>
            <a:r>
              <a:rPr lang="en-US" altLang="ko-KR" b="1" dirty="0"/>
              <a:t> </a:t>
            </a:r>
            <a:r>
              <a:rPr lang="en-US" altLang="ko-KR" b="1" dirty="0" err="1"/>
              <a:t>urology,obstetrics</a:t>
            </a:r>
            <a:r>
              <a:rPr lang="en-US" altLang="ko-KR" b="1" dirty="0"/>
              <a:t> at gynecologist at </a:t>
            </a:r>
            <a:r>
              <a:rPr lang="en-US" altLang="ko-KR" b="1" dirty="0" err="1"/>
              <a:t>libre</a:t>
            </a:r>
            <a:r>
              <a:rPr lang="en-US" altLang="ko-KR" b="1" dirty="0"/>
              <a:t> </a:t>
            </a:r>
            <a:r>
              <a:rPr lang="en-US" altLang="ko-KR" b="1" dirty="0" err="1"/>
              <a:t>ang</a:t>
            </a:r>
            <a:r>
              <a:rPr lang="en-US" altLang="ko-KR" b="1" dirty="0"/>
              <a:t> </a:t>
            </a:r>
            <a:r>
              <a:rPr lang="en-US" altLang="ko-KR" b="1" dirty="0" err="1"/>
              <a:t>konsulta</a:t>
            </a:r>
            <a:r>
              <a:rPr lang="en-US" altLang="ko-KR" b="1" dirty="0"/>
              <a:t> </a:t>
            </a:r>
            <a:r>
              <a:rPr lang="en-US" altLang="ko-KR" b="1" dirty="0" err="1"/>
              <a:t>sa</a:t>
            </a:r>
            <a:r>
              <a:rPr lang="en-US" altLang="ko-KR" b="1" dirty="0"/>
              <a:t> HIV </a:t>
            </a:r>
            <a:r>
              <a:rPr lang="en-US" altLang="ko-KR" b="1" dirty="0" err="1"/>
              <a:t>sa</a:t>
            </a:r>
            <a:r>
              <a:rPr lang="en-US" altLang="ko-KR" b="1" dirty="0"/>
              <a:t> </a:t>
            </a:r>
            <a:r>
              <a:rPr lang="en-US" altLang="ko-KR" b="1" dirty="0" err="1"/>
              <a:t>mga</a:t>
            </a:r>
            <a:r>
              <a:rPr lang="en-US" altLang="ko-KR" b="1" dirty="0"/>
              <a:t> </a:t>
            </a:r>
            <a:r>
              <a:rPr lang="en-US" altLang="ko-KR" b="1" dirty="0" err="1"/>
              <a:t>pampublikong</a:t>
            </a:r>
            <a:r>
              <a:rPr lang="en-US" altLang="ko-KR" b="1" dirty="0"/>
              <a:t> health center</a:t>
            </a:r>
            <a:endParaRPr lang="ko-KR" altLang="en-US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12417914" y="8496300"/>
            <a:ext cx="521492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ko-KR" b="1" dirty="0"/>
              <a:t>Kung </a:t>
            </a:r>
            <a:r>
              <a:rPr lang="en-US" altLang="ko-KR" b="1" dirty="0" err="1"/>
              <a:t>ikaw</a:t>
            </a:r>
            <a:r>
              <a:rPr lang="en-US" altLang="ko-KR" b="1" dirty="0"/>
              <a:t> ay </a:t>
            </a:r>
            <a:r>
              <a:rPr lang="en-US" altLang="ko-KR" b="1" dirty="0" err="1"/>
              <a:t>nahawaan</a:t>
            </a:r>
            <a:r>
              <a:rPr lang="en-US" altLang="ko-KR" b="1" dirty="0"/>
              <a:t> </a:t>
            </a:r>
            <a:r>
              <a:rPr lang="en-US" altLang="ko-KR" b="1" dirty="0" err="1"/>
              <a:t>ipaalam</a:t>
            </a:r>
            <a:r>
              <a:rPr lang="en-US" altLang="ko-KR" b="1" dirty="0"/>
              <a:t> din </a:t>
            </a:r>
            <a:r>
              <a:rPr lang="en-US" altLang="ko-KR" b="1" dirty="0" err="1"/>
              <a:t>sa</a:t>
            </a:r>
            <a:r>
              <a:rPr lang="en-US" altLang="ko-KR" b="1" dirty="0"/>
              <a:t> </a:t>
            </a:r>
            <a:r>
              <a:rPr lang="en-US" altLang="ko-KR" b="1" dirty="0" err="1"/>
              <a:t>kapareha</a:t>
            </a:r>
            <a:r>
              <a:rPr lang="en-US" altLang="ko-KR" b="1" dirty="0"/>
              <a:t> </a:t>
            </a:r>
            <a:r>
              <a:rPr lang="en-US" altLang="ko-KR" b="1" dirty="0" err="1"/>
              <a:t>upang</a:t>
            </a:r>
            <a:r>
              <a:rPr lang="en-US" altLang="ko-KR" b="1" dirty="0"/>
              <a:t> </a:t>
            </a:r>
            <a:r>
              <a:rPr lang="en-US" altLang="ko-KR" b="1" dirty="0" err="1"/>
              <a:t>parehong</a:t>
            </a:r>
            <a:r>
              <a:rPr lang="en-US" altLang="ko-KR" b="1" dirty="0"/>
              <a:t> </a:t>
            </a:r>
            <a:r>
              <a:rPr lang="en-US" altLang="ko-KR" b="1" dirty="0" err="1"/>
              <a:t>magpakonsulta,Huwag</a:t>
            </a:r>
            <a:r>
              <a:rPr lang="en-US" altLang="ko-KR" b="1" dirty="0"/>
              <a:t> </a:t>
            </a:r>
            <a:r>
              <a:rPr lang="en-US" altLang="ko-KR" b="1" dirty="0" err="1"/>
              <a:t>makikipagtalik</a:t>
            </a:r>
            <a:r>
              <a:rPr lang="en-US" altLang="ko-KR" b="1" dirty="0"/>
              <a:t> </a:t>
            </a:r>
            <a:r>
              <a:rPr lang="en-US" altLang="ko-KR" b="1" dirty="0" err="1"/>
              <a:t>sa</a:t>
            </a:r>
            <a:r>
              <a:rPr lang="en-US" altLang="ko-KR" b="1" dirty="0"/>
              <a:t> </a:t>
            </a:r>
            <a:r>
              <a:rPr lang="en-US" altLang="ko-KR" b="1" dirty="0" err="1"/>
              <a:t>panahon</a:t>
            </a:r>
            <a:r>
              <a:rPr lang="en-US" altLang="ko-KR" b="1" dirty="0"/>
              <a:t> ng </a:t>
            </a:r>
            <a:r>
              <a:rPr lang="en-US" altLang="ko-KR" b="1" dirty="0" err="1"/>
              <a:t>pagpapagamot</a:t>
            </a:r>
            <a:endParaRPr lang="ko-KR" altLang="en-US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568966" y="6286500"/>
            <a:ext cx="1953466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ko-KR" sz="1400" b="1" dirty="0" err="1"/>
              <a:t>Sekswal</a:t>
            </a:r>
            <a:r>
              <a:rPr lang="en-US" altLang="ko-KR" sz="1400" b="1" dirty="0"/>
              <a:t> </a:t>
            </a:r>
            <a:r>
              <a:rPr lang="en-US" altLang="ko-KR" sz="1400" b="1" dirty="0" err="1"/>
              <a:t>na</a:t>
            </a:r>
            <a:r>
              <a:rPr lang="en-US" altLang="ko-KR" sz="1400" b="1" dirty="0"/>
              <a:t> </a:t>
            </a:r>
            <a:r>
              <a:rPr lang="en-US" altLang="ko-KR" sz="1400" b="1" dirty="0" err="1"/>
              <a:t>pakikipag</a:t>
            </a:r>
            <a:r>
              <a:rPr lang="en-US" altLang="ko-KR" sz="1400" b="1" dirty="0"/>
              <a:t> </a:t>
            </a:r>
            <a:r>
              <a:rPr lang="en-US" altLang="ko-KR" sz="1400" b="1" dirty="0" err="1"/>
              <a:t>ugnayan</a:t>
            </a:r>
            <a:r>
              <a:rPr lang="en-US" altLang="ko-KR" sz="1400" b="1" dirty="0"/>
              <a:t> </a:t>
            </a:r>
            <a:r>
              <a:rPr lang="en-US" altLang="ko-KR" sz="1400" b="1" dirty="0" err="1"/>
              <a:t>sa</a:t>
            </a:r>
            <a:r>
              <a:rPr lang="en-US" altLang="ko-KR" sz="1400" b="1" dirty="0"/>
              <a:t> </a:t>
            </a:r>
            <a:r>
              <a:rPr lang="en-US" altLang="ko-KR" sz="1400" b="1" dirty="0" err="1"/>
              <a:t>hindi</a:t>
            </a:r>
            <a:r>
              <a:rPr lang="en-US" altLang="ko-KR" sz="1400" b="1" dirty="0"/>
              <a:t> </a:t>
            </a:r>
            <a:r>
              <a:rPr lang="en-US" altLang="ko-KR" sz="1400" b="1" dirty="0" err="1"/>
              <a:t>kilalang</a:t>
            </a:r>
            <a:r>
              <a:rPr lang="en-US" altLang="ko-KR" sz="1400" b="1" dirty="0"/>
              <a:t> </a:t>
            </a:r>
            <a:r>
              <a:rPr lang="en-US" altLang="ko-KR" sz="1400" b="1" dirty="0" err="1"/>
              <a:t>tao</a:t>
            </a:r>
            <a:r>
              <a:rPr lang="en-US" altLang="ko-KR" sz="1400" b="1" dirty="0"/>
              <a:t>/</a:t>
            </a:r>
            <a:r>
              <a:rPr lang="en-US" altLang="ko-KR" sz="1400" b="1" dirty="0" err="1"/>
              <a:t>kakakilala</a:t>
            </a:r>
            <a:r>
              <a:rPr lang="en-US" altLang="ko-KR" sz="1400" b="1" dirty="0"/>
              <a:t> </a:t>
            </a:r>
            <a:r>
              <a:rPr lang="en-US" altLang="ko-KR" sz="1400" b="1" dirty="0" err="1"/>
              <a:t>lang</a:t>
            </a:r>
            <a:endParaRPr lang="ko-KR" altLang="en-US" sz="1400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2438400" y="6333675"/>
            <a:ext cx="1119003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ko-KR" sz="1200" b="1" dirty="0" err="1"/>
              <a:t>Madalas</a:t>
            </a:r>
            <a:r>
              <a:rPr lang="en-US" altLang="ko-KR" sz="1200" b="1" dirty="0"/>
              <a:t> </a:t>
            </a:r>
            <a:r>
              <a:rPr lang="en-US" altLang="ko-KR" sz="1200" b="1" dirty="0" err="1"/>
              <a:t>na</a:t>
            </a:r>
            <a:r>
              <a:rPr lang="en-US" altLang="ko-KR" sz="1200" b="1" dirty="0"/>
              <a:t> </a:t>
            </a:r>
            <a:r>
              <a:rPr lang="en-US" altLang="ko-KR" sz="1200" b="1" dirty="0" err="1"/>
              <a:t>pagbabago</a:t>
            </a:r>
            <a:r>
              <a:rPr lang="en-US" altLang="ko-KR" sz="1200" b="1" dirty="0"/>
              <a:t> ng </a:t>
            </a:r>
            <a:r>
              <a:rPr lang="en-US" altLang="ko-KR" sz="1200" b="1" dirty="0" err="1"/>
              <a:t>kapareha</a:t>
            </a:r>
            <a:r>
              <a:rPr lang="en-US" altLang="ko-KR" sz="1200" b="1" dirty="0"/>
              <a:t> </a:t>
            </a:r>
            <a:r>
              <a:rPr lang="en-US" altLang="ko-KR" sz="1200" b="1" dirty="0" err="1"/>
              <a:t>sa</a:t>
            </a:r>
            <a:r>
              <a:rPr lang="en-US" altLang="ko-KR" sz="1200" b="1" dirty="0"/>
              <a:t> </a:t>
            </a:r>
            <a:r>
              <a:rPr lang="en-US" altLang="ko-KR" sz="1200" b="1" dirty="0" err="1"/>
              <a:t>pagtatalik</a:t>
            </a:r>
            <a:endParaRPr lang="ko-KR" altLang="en-US" sz="1200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3667618" y="6441797"/>
            <a:ext cx="178864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ko-KR" sz="1200" b="1" dirty="0" err="1"/>
              <a:t>Pakikipagtalik</a:t>
            </a:r>
            <a:r>
              <a:rPr lang="en-US" altLang="ko-KR" sz="1200" b="1" dirty="0"/>
              <a:t> </a:t>
            </a:r>
            <a:r>
              <a:rPr lang="en-US" altLang="ko-KR" sz="1200" b="1" dirty="0" err="1"/>
              <a:t>na</a:t>
            </a:r>
            <a:r>
              <a:rPr lang="en-US" altLang="ko-KR" sz="1200" b="1" dirty="0"/>
              <a:t> </a:t>
            </a:r>
            <a:r>
              <a:rPr lang="en-US" altLang="ko-KR" sz="1200" b="1" dirty="0" err="1"/>
              <a:t>maaring</a:t>
            </a:r>
            <a:r>
              <a:rPr lang="en-US" altLang="ko-KR" sz="1200" b="1" dirty="0"/>
              <a:t> </a:t>
            </a:r>
            <a:r>
              <a:rPr lang="en-US" altLang="ko-KR" sz="1200" b="1" dirty="0" err="1"/>
              <a:t>sanhi</a:t>
            </a:r>
            <a:r>
              <a:rPr lang="en-US" altLang="ko-KR" sz="1200" b="1" dirty="0"/>
              <a:t> ng </a:t>
            </a:r>
            <a:r>
              <a:rPr lang="en-US" altLang="ko-KR" sz="1200" b="1" dirty="0" err="1"/>
              <a:t>pagkakahawa</a:t>
            </a:r>
            <a:r>
              <a:rPr lang="en-US" altLang="ko-KR" sz="1200" b="1" dirty="0"/>
              <a:t> ng </a:t>
            </a:r>
            <a:r>
              <a:rPr lang="en-US" altLang="ko-KR" sz="1200" b="1" dirty="0" err="1"/>
              <a:t>dugo</a:t>
            </a:r>
            <a:endParaRPr lang="ko-KR" altLang="en-US" sz="1200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1327335" y="8713677"/>
            <a:ext cx="1624197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ko-KR" sz="1200" b="1" dirty="0" err="1"/>
              <a:t>Pakikipatalik</a:t>
            </a:r>
            <a:r>
              <a:rPr lang="en-US" altLang="ko-KR" sz="1200" b="1" dirty="0"/>
              <a:t> </a:t>
            </a:r>
            <a:r>
              <a:rPr lang="en-US" altLang="ko-KR" sz="1200" b="1" dirty="0" err="1"/>
              <a:t>sa</a:t>
            </a:r>
            <a:r>
              <a:rPr lang="en-US" altLang="ko-KR" sz="1200" b="1" dirty="0"/>
              <a:t> </a:t>
            </a:r>
            <a:r>
              <a:rPr lang="en-US" altLang="ko-KR" sz="1200" b="1" dirty="0" err="1"/>
              <a:t>bayarang</a:t>
            </a:r>
            <a:r>
              <a:rPr lang="en-US" altLang="ko-KR" sz="1200" b="1" dirty="0"/>
              <a:t> </a:t>
            </a:r>
            <a:r>
              <a:rPr lang="en-US" altLang="ko-KR" sz="1200" b="1" dirty="0" err="1"/>
              <a:t>babae</a:t>
            </a:r>
            <a:r>
              <a:rPr lang="en-US" altLang="ko-KR" sz="1200" b="1" dirty="0"/>
              <a:t>/</a:t>
            </a:r>
            <a:r>
              <a:rPr lang="en-US" altLang="ko-KR" sz="1200" b="1" dirty="0" err="1"/>
              <a:t>lalake</a:t>
            </a:r>
            <a:endParaRPr lang="ko-KR" altLang="en-US" sz="1200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3235132" y="8667636"/>
            <a:ext cx="2271158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ko-KR" b="1" dirty="0"/>
              <a:t>Hindi </a:t>
            </a:r>
            <a:r>
              <a:rPr lang="en-US" altLang="ko-KR" b="1" dirty="0" err="1"/>
              <a:t>paggamit</a:t>
            </a:r>
            <a:r>
              <a:rPr lang="en-US" altLang="ko-KR" b="1" dirty="0"/>
              <a:t> ng </a:t>
            </a:r>
            <a:r>
              <a:rPr lang="en-US" altLang="ko-KR" b="1" dirty="0" err="1"/>
              <a:t>proteksiyon</a:t>
            </a:r>
            <a:endParaRPr lang="ko-KR" altLang="en-US" b="1" dirty="0"/>
          </a:p>
        </p:txBody>
      </p:sp>
    </p:spTree>
    <p:extLst>
      <p:ext uri="{BB962C8B-B14F-4D97-AF65-F5344CB8AC3E}">
        <p14:creationId xmlns:p14="http://schemas.microsoft.com/office/powerpoint/2010/main" val="223747020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12896779" y="5704394"/>
            <a:ext cx="2949449" cy="2697486"/>
            <a:chOff x="12896777" y="5704394"/>
            <a:chExt cx="2949449" cy="2697486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896777" y="5704394"/>
              <a:ext cx="2949449" cy="2697486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15228551" y="3999127"/>
            <a:ext cx="3148592" cy="2756901"/>
            <a:chOff x="15228551" y="3999127"/>
            <a:chExt cx="3148592" cy="2756901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228551" y="3999127"/>
              <a:ext cx="3148592" cy="2756901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11654262" y="1414359"/>
            <a:ext cx="2855696" cy="2719710"/>
            <a:chOff x="11654262" y="1414359"/>
            <a:chExt cx="2855696" cy="2719710"/>
          </a:xfrm>
        </p:grpSpPr>
        <p:pic>
          <p:nvPicPr>
            <p:cNvPr id="9" name="Object 8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654262" y="1414359"/>
              <a:ext cx="2855696" cy="2719710"/>
            </a:xfrm>
            <a:prstGeom prst="rect">
              <a:avLst/>
            </a:prstGeom>
          </p:spPr>
        </p:pic>
      </p:grpSp>
      <p:grpSp>
        <p:nvGrpSpPr>
          <p:cNvPr id="1004" name="그룹 1004"/>
          <p:cNvGrpSpPr/>
          <p:nvPr/>
        </p:nvGrpSpPr>
        <p:grpSpPr>
          <a:xfrm>
            <a:off x="10537491" y="3853908"/>
            <a:ext cx="2827418" cy="2667400"/>
            <a:chOff x="10537491" y="3853908"/>
            <a:chExt cx="2827418" cy="2667400"/>
          </a:xfrm>
        </p:grpSpPr>
        <p:pic>
          <p:nvPicPr>
            <p:cNvPr id="12" name="Object 11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537491" y="3853908"/>
              <a:ext cx="2827418" cy="2667400"/>
            </a:xfrm>
            <a:prstGeom prst="rect">
              <a:avLst/>
            </a:prstGeom>
          </p:spPr>
        </p:pic>
      </p:grpSp>
      <p:grpSp>
        <p:nvGrpSpPr>
          <p:cNvPr id="1005" name="그룹 1005"/>
          <p:cNvGrpSpPr/>
          <p:nvPr/>
        </p:nvGrpSpPr>
        <p:grpSpPr>
          <a:xfrm>
            <a:off x="14426306" y="1441488"/>
            <a:ext cx="2776294" cy="2787066"/>
            <a:chOff x="14426306" y="1441488"/>
            <a:chExt cx="2776294" cy="2787066"/>
          </a:xfrm>
        </p:grpSpPr>
        <p:pic>
          <p:nvPicPr>
            <p:cNvPr id="15" name="Object 14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426306" y="1441488"/>
              <a:ext cx="2776294" cy="2787066"/>
            </a:xfrm>
            <a:prstGeom prst="rect">
              <a:avLst/>
            </a:prstGeom>
          </p:spPr>
        </p:pic>
      </p:grpSp>
      <p:pic>
        <p:nvPicPr>
          <p:cNvPr id="17" name="Object 16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06316" y="2511220"/>
            <a:ext cx="12206870" cy="6386347"/>
          </a:xfrm>
          <a:prstGeom prst="rect">
            <a:avLst/>
          </a:prstGeom>
        </p:spPr>
      </p:pic>
      <p:grpSp>
        <p:nvGrpSpPr>
          <p:cNvPr id="1006" name="그룹 1006"/>
          <p:cNvGrpSpPr/>
          <p:nvPr/>
        </p:nvGrpSpPr>
        <p:grpSpPr>
          <a:xfrm>
            <a:off x="1084193" y="596048"/>
            <a:ext cx="5967197" cy="1332341"/>
            <a:chOff x="1084193" y="596048"/>
            <a:chExt cx="5967197" cy="1332341"/>
          </a:xfrm>
        </p:grpSpPr>
        <p:pic>
          <p:nvPicPr>
            <p:cNvPr id="19" name="Object 18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14892" y="-157188"/>
              <a:ext cx="8937171" cy="4977742"/>
            </a:xfrm>
            <a:prstGeom prst="rect">
              <a:avLst/>
            </a:prstGeom>
          </p:spPr>
        </p:pic>
        <p:grpSp>
          <p:nvGrpSpPr>
            <p:cNvPr id="1007" name="그룹 1007"/>
            <p:cNvGrpSpPr/>
            <p:nvPr/>
          </p:nvGrpSpPr>
          <p:grpSpPr>
            <a:xfrm>
              <a:off x="1277048" y="606597"/>
              <a:ext cx="216471" cy="279118"/>
              <a:chOff x="1277048" y="606597"/>
              <a:chExt cx="216471" cy="279118"/>
            </a:xfrm>
          </p:grpSpPr>
          <p:pic>
            <p:nvPicPr>
              <p:cNvPr id="21" name="Object 20"/>
              <p:cNvPicPr>
                <a:picLocks noChangeAspect="1"/>
              </p:cNvPicPr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 rot="-360000">
                <a:off x="1181764" y="479990"/>
                <a:ext cx="432943" cy="558235"/>
              </a:xfrm>
              <a:prstGeom prst="rect">
                <a:avLst/>
              </a:prstGeom>
            </p:spPr>
          </p:pic>
          <p:pic>
            <p:nvPicPr>
              <p:cNvPr id="22" name="Object 21"/>
              <p:cNvPicPr>
                <a:picLocks noChangeAspect="1"/>
              </p:cNvPicPr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 rot="-360000">
                <a:off x="1277048" y="606597"/>
                <a:ext cx="216471" cy="279118"/>
              </a:xfrm>
              <a:prstGeom prst="rect">
                <a:avLst/>
              </a:prstGeom>
            </p:spPr>
          </p:pic>
        </p:grpSp>
        <p:grpSp>
          <p:nvGrpSpPr>
            <p:cNvPr id="1008" name="그룹 1008"/>
            <p:cNvGrpSpPr/>
            <p:nvPr/>
          </p:nvGrpSpPr>
          <p:grpSpPr>
            <a:xfrm>
              <a:off x="1084193" y="760837"/>
              <a:ext cx="284216" cy="366467"/>
              <a:chOff x="1084193" y="760837"/>
              <a:chExt cx="284216" cy="366467"/>
            </a:xfrm>
          </p:grpSpPr>
          <p:pic>
            <p:nvPicPr>
              <p:cNvPr id="25" name="Object 24"/>
              <p:cNvPicPr>
                <a:picLocks noChangeAspect="1"/>
              </p:cNvPicPr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959091" y="594609"/>
                <a:ext cx="568432" cy="732935"/>
              </a:xfrm>
              <a:prstGeom prst="rect">
                <a:avLst/>
              </a:prstGeom>
            </p:spPr>
          </p:pic>
          <p:pic>
            <p:nvPicPr>
              <p:cNvPr id="26" name="Object 25"/>
              <p:cNvPicPr>
                <a:picLocks noChangeAspect="1"/>
              </p:cNvPicPr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1084193" y="760837"/>
                <a:ext cx="284216" cy="366467"/>
              </a:xfrm>
              <a:prstGeom prst="rect">
                <a:avLst/>
              </a:prstGeom>
            </p:spPr>
          </p:pic>
        </p:grpSp>
      </p:grpSp>
      <p:grpSp>
        <p:nvGrpSpPr>
          <p:cNvPr id="1009" name="그룹 1009"/>
          <p:cNvGrpSpPr/>
          <p:nvPr/>
        </p:nvGrpSpPr>
        <p:grpSpPr>
          <a:xfrm>
            <a:off x="5987437" y="-856445"/>
            <a:ext cx="7463503" cy="6623862"/>
            <a:chOff x="5834135" y="-947413"/>
            <a:chExt cx="7463503" cy="6623862"/>
          </a:xfrm>
        </p:grpSpPr>
        <p:grpSp>
          <p:nvGrpSpPr>
            <p:cNvPr id="1010" name="그룹 1010"/>
            <p:cNvGrpSpPr/>
            <p:nvPr/>
          </p:nvGrpSpPr>
          <p:grpSpPr>
            <a:xfrm>
              <a:off x="7042353" y="884647"/>
              <a:ext cx="236355" cy="201074"/>
              <a:chOff x="7042353" y="884647"/>
              <a:chExt cx="236355" cy="201074"/>
            </a:xfrm>
          </p:grpSpPr>
          <p:pic>
            <p:nvPicPr>
              <p:cNvPr id="31" name="Object 30"/>
              <p:cNvPicPr>
                <a:picLocks noChangeAspect="1"/>
              </p:cNvPicPr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 rot="-1440000">
                <a:off x="6942769" y="802703"/>
                <a:ext cx="472709" cy="402148"/>
              </a:xfrm>
              <a:prstGeom prst="rect">
                <a:avLst/>
              </a:prstGeom>
            </p:spPr>
          </p:pic>
          <p:pic>
            <p:nvPicPr>
              <p:cNvPr id="32" name="Object 31"/>
              <p:cNvPicPr>
                <a:picLocks noChangeAspect="1"/>
              </p:cNvPicPr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 rot="-1440000">
                <a:off x="7042353" y="884647"/>
                <a:ext cx="236355" cy="201074"/>
              </a:xfrm>
              <a:prstGeom prst="rect">
                <a:avLst/>
              </a:prstGeom>
            </p:spPr>
          </p:pic>
        </p:grpSp>
        <p:grpSp>
          <p:nvGrpSpPr>
            <p:cNvPr id="1011" name="그룹 1011"/>
            <p:cNvGrpSpPr/>
            <p:nvPr/>
          </p:nvGrpSpPr>
          <p:grpSpPr>
            <a:xfrm>
              <a:off x="5834135" y="-947413"/>
              <a:ext cx="7463503" cy="6623862"/>
              <a:chOff x="5834135" y="-947413"/>
              <a:chExt cx="7463503" cy="6623862"/>
            </a:xfrm>
          </p:grpSpPr>
          <p:pic>
            <p:nvPicPr>
              <p:cNvPr id="35" name="Object 34"/>
              <p:cNvPicPr>
                <a:picLocks noChangeAspect="1"/>
              </p:cNvPicPr>
              <p:nvPr/>
            </p:nvPicPr>
            <p:blipFill>
              <a:blip r:embed="rId15" cstate="print"/>
              <a:stretch>
                <a:fillRect/>
              </a:stretch>
            </p:blipFill>
            <p:spPr>
              <a:xfrm rot="-120000">
                <a:off x="6180043" y="-947413"/>
                <a:ext cx="7117595" cy="6623862"/>
              </a:xfrm>
              <a:prstGeom prst="rect">
                <a:avLst/>
              </a:prstGeom>
            </p:spPr>
          </p:pic>
          <p:pic>
            <p:nvPicPr>
              <p:cNvPr id="36" name="Object 35"/>
              <p:cNvPicPr>
                <a:picLocks noChangeAspect="1"/>
              </p:cNvPicPr>
              <p:nvPr/>
            </p:nvPicPr>
            <p:blipFill>
              <a:blip r:embed="rId16" cstate="print"/>
              <a:stretch>
                <a:fillRect/>
              </a:stretch>
            </p:blipFill>
            <p:spPr>
              <a:xfrm rot="21300000">
                <a:off x="5834135" y="-837173"/>
                <a:ext cx="5625642" cy="6466268"/>
              </a:xfrm>
              <a:prstGeom prst="rect">
                <a:avLst/>
              </a:prstGeom>
            </p:spPr>
          </p:pic>
        </p:grpSp>
      </p:grpSp>
      <p:sp>
        <p:nvSpPr>
          <p:cNvPr id="5" name="직사각형 4"/>
          <p:cNvSpPr/>
          <p:nvPr/>
        </p:nvSpPr>
        <p:spPr>
          <a:xfrm>
            <a:off x="1005076" y="903569"/>
            <a:ext cx="6061789" cy="923330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ko-KR" sz="5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CC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Tandaan</a:t>
            </a:r>
            <a:r>
              <a:rPr lang="en-US" altLang="ko-KR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CC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altLang="ko-KR" sz="5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CC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natin</a:t>
            </a:r>
            <a:r>
              <a:rPr lang="en-US" altLang="ko-KR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CC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altLang="ko-KR" sz="5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CC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lahat</a:t>
            </a:r>
            <a:r>
              <a:rPr lang="en-US" altLang="ko-KR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CC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!</a:t>
            </a:r>
            <a:endParaRPr lang="en-US" altLang="ko-KR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CC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7" name="직사각형 6"/>
          <p:cNvSpPr/>
          <p:nvPr/>
        </p:nvSpPr>
        <p:spPr>
          <a:xfrm rot="20716323">
            <a:off x="7200681" y="1058301"/>
            <a:ext cx="2425011" cy="931587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ko-KR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2">
                    <a:lumMod val="2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5 </a:t>
            </a:r>
            <a:r>
              <a:rPr lang="en-US" altLang="ko-KR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2">
                    <a:lumMod val="2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Bagay</a:t>
            </a:r>
            <a:endParaRPr lang="en-US" altLang="ko-KR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bg2">
                  <a:lumMod val="25000"/>
                </a:schemeClr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28616" y="2725106"/>
            <a:ext cx="6040051" cy="63094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ko-KR" sz="3500" b="1" dirty="0" err="1"/>
              <a:t>Wastong</a:t>
            </a:r>
            <a:r>
              <a:rPr lang="en-US" altLang="ko-KR" sz="3500" b="1" dirty="0"/>
              <a:t> </a:t>
            </a:r>
            <a:r>
              <a:rPr lang="en-US" altLang="ko-KR" sz="3500" b="1" dirty="0" err="1"/>
              <a:t>paghuhugas</a:t>
            </a:r>
            <a:r>
              <a:rPr lang="en-US" altLang="ko-KR" sz="3500" b="1" dirty="0"/>
              <a:t> ng </a:t>
            </a:r>
            <a:r>
              <a:rPr lang="en-US" altLang="ko-KR" sz="3500" b="1" dirty="0" err="1"/>
              <a:t>kamay</a:t>
            </a:r>
            <a:endParaRPr lang="ko-KR" altLang="en-US" sz="35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512260" y="4008251"/>
            <a:ext cx="5365058" cy="63094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ko-KR" sz="3500" b="1" dirty="0" err="1"/>
              <a:t>Ugaliin</a:t>
            </a:r>
            <a:r>
              <a:rPr lang="en-US" altLang="ko-KR" sz="3500" b="1" dirty="0"/>
              <a:t> </a:t>
            </a:r>
            <a:r>
              <a:rPr lang="en-US" altLang="ko-KR" sz="3500" b="1" dirty="0" err="1"/>
              <a:t>ang</a:t>
            </a:r>
            <a:r>
              <a:rPr lang="en-US" altLang="ko-KR" sz="3500" b="1" dirty="0"/>
              <a:t> </a:t>
            </a:r>
            <a:r>
              <a:rPr lang="en-US" altLang="ko-KR" sz="3500" b="1" dirty="0" err="1"/>
              <a:t>Etika</a:t>
            </a:r>
            <a:r>
              <a:rPr lang="en-US" altLang="ko-KR" sz="3500" b="1" dirty="0"/>
              <a:t> </a:t>
            </a:r>
            <a:r>
              <a:rPr lang="en-US" altLang="ko-KR" sz="3500" b="1" dirty="0" err="1"/>
              <a:t>sa</a:t>
            </a:r>
            <a:r>
              <a:rPr lang="en-US" altLang="ko-KR" sz="3500" b="1" dirty="0"/>
              <a:t> </a:t>
            </a:r>
            <a:r>
              <a:rPr lang="en-US" altLang="ko-KR" sz="3500" b="1" dirty="0" err="1"/>
              <a:t>pag</a:t>
            </a:r>
            <a:r>
              <a:rPr lang="en-US" altLang="ko-KR" sz="3500" b="1" dirty="0"/>
              <a:t> </a:t>
            </a:r>
            <a:r>
              <a:rPr lang="en-US" altLang="ko-KR" sz="3500" b="1" dirty="0" err="1"/>
              <a:t>ubo</a:t>
            </a:r>
            <a:endParaRPr lang="ko-KR" altLang="en-US" sz="35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527523" y="5311185"/>
            <a:ext cx="8719759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ko-KR" sz="3000" b="1" dirty="0" err="1"/>
              <a:t>Pagkakaroon</a:t>
            </a:r>
            <a:r>
              <a:rPr lang="en-US" altLang="ko-KR" sz="3000" b="1" dirty="0"/>
              <a:t> ng </a:t>
            </a:r>
            <a:r>
              <a:rPr lang="en-US" altLang="ko-KR" sz="3000" b="1" dirty="0" err="1"/>
              <a:t>tamang</a:t>
            </a:r>
            <a:r>
              <a:rPr lang="en-US" altLang="ko-KR" sz="3000" b="1" dirty="0"/>
              <a:t> </a:t>
            </a:r>
            <a:r>
              <a:rPr lang="en-US" altLang="ko-KR" sz="3000" b="1" dirty="0" err="1"/>
              <a:t>bentilasyon</a:t>
            </a:r>
            <a:r>
              <a:rPr lang="en-US" altLang="ko-KR" sz="3000" b="1" dirty="0"/>
              <a:t> </a:t>
            </a:r>
            <a:r>
              <a:rPr lang="en-US" altLang="ko-KR" sz="3000" b="1" dirty="0" err="1"/>
              <a:t>sa</a:t>
            </a:r>
            <a:r>
              <a:rPr lang="en-US" altLang="ko-KR" sz="3000" b="1" dirty="0"/>
              <a:t> </a:t>
            </a:r>
            <a:r>
              <a:rPr lang="en-US" altLang="ko-KR" sz="3000" b="1" dirty="0" err="1"/>
              <a:t>loob</a:t>
            </a:r>
            <a:r>
              <a:rPr lang="en-US" altLang="ko-KR" sz="3000" b="1" dirty="0"/>
              <a:t> ng </a:t>
            </a:r>
            <a:r>
              <a:rPr lang="en-US" altLang="ko-KR" sz="3000" b="1" dirty="0" err="1"/>
              <a:t>bahay</a:t>
            </a:r>
            <a:endParaRPr lang="ko-KR" altLang="en-US" sz="30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1444269" y="6442525"/>
            <a:ext cx="12036834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ko-KR" sz="3000" b="1" dirty="0"/>
              <a:t>Kung </a:t>
            </a:r>
            <a:r>
              <a:rPr lang="en-US" altLang="ko-KR" sz="3000" b="1" dirty="0" err="1"/>
              <a:t>hindi</a:t>
            </a:r>
            <a:r>
              <a:rPr lang="en-US" altLang="ko-KR" sz="3000" b="1" dirty="0"/>
              <a:t> </a:t>
            </a:r>
            <a:r>
              <a:rPr lang="en-US" altLang="ko-KR" sz="3000" b="1" dirty="0" err="1"/>
              <a:t>nahugasan</a:t>
            </a:r>
            <a:r>
              <a:rPr lang="en-US" altLang="ko-KR" sz="3000" b="1" dirty="0"/>
              <a:t> </a:t>
            </a:r>
            <a:r>
              <a:rPr lang="en-US" altLang="ko-KR" sz="3000" b="1" dirty="0" err="1"/>
              <a:t>ang</a:t>
            </a:r>
            <a:r>
              <a:rPr lang="en-US" altLang="ko-KR" sz="3000" b="1" dirty="0"/>
              <a:t> </a:t>
            </a:r>
            <a:r>
              <a:rPr lang="en-US" altLang="ko-KR" sz="3000" b="1" dirty="0" err="1"/>
              <a:t>mga</a:t>
            </a:r>
            <a:r>
              <a:rPr lang="en-US" altLang="ko-KR" sz="3000" b="1" dirty="0"/>
              <a:t> </a:t>
            </a:r>
            <a:r>
              <a:rPr lang="en-US" altLang="ko-KR" sz="3000" b="1" dirty="0" err="1"/>
              <a:t>kamay</a:t>
            </a:r>
            <a:r>
              <a:rPr lang="en-US" altLang="ko-KR" sz="3000" b="1" dirty="0"/>
              <a:t> </a:t>
            </a:r>
            <a:r>
              <a:rPr lang="en-US" altLang="ko-KR" sz="3000" b="1" dirty="0" err="1"/>
              <a:t>huwag</a:t>
            </a:r>
            <a:r>
              <a:rPr lang="en-US" altLang="ko-KR" sz="3000" b="1" dirty="0"/>
              <a:t> </a:t>
            </a:r>
            <a:r>
              <a:rPr lang="en-US" altLang="ko-KR" sz="3000" b="1" dirty="0" err="1"/>
              <a:t>hahawakan</a:t>
            </a:r>
            <a:r>
              <a:rPr lang="en-US" altLang="ko-KR" sz="3000" b="1" dirty="0"/>
              <a:t> </a:t>
            </a:r>
            <a:r>
              <a:rPr lang="en-US" altLang="ko-KR" sz="3000" b="1" dirty="0" err="1"/>
              <a:t>ang</a:t>
            </a:r>
            <a:r>
              <a:rPr lang="en-US" altLang="ko-KR" sz="3000" b="1" dirty="0"/>
              <a:t> </a:t>
            </a:r>
            <a:r>
              <a:rPr lang="en-US" altLang="ko-KR" sz="3000" b="1" dirty="0" err="1"/>
              <a:t>Mata,Ilong,at</a:t>
            </a:r>
            <a:r>
              <a:rPr lang="en-US" altLang="ko-KR" sz="3000" b="1" dirty="0"/>
              <a:t> </a:t>
            </a:r>
            <a:r>
              <a:rPr lang="en-US" altLang="ko-KR" sz="3000" b="1" dirty="0" err="1"/>
              <a:t>bibig</a:t>
            </a:r>
            <a:r>
              <a:rPr lang="en-US" altLang="ko-KR" sz="3000" b="1" dirty="0"/>
              <a:t> </a:t>
            </a:r>
            <a:endParaRPr lang="ko-KR" altLang="en-US" sz="30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1385283" y="7772355"/>
            <a:ext cx="14013516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ko-KR" sz="3000" b="1" dirty="0" err="1"/>
              <a:t>Kapag</a:t>
            </a:r>
            <a:r>
              <a:rPr lang="en-US" altLang="ko-KR" sz="3000" b="1" dirty="0"/>
              <a:t> may </a:t>
            </a:r>
            <a:r>
              <a:rPr lang="en-US" altLang="ko-KR" sz="3000" b="1" dirty="0" err="1"/>
              <a:t>sintomas</a:t>
            </a:r>
            <a:r>
              <a:rPr lang="en-US" altLang="ko-KR" sz="3000" b="1" dirty="0"/>
              <a:t> ng </a:t>
            </a:r>
            <a:r>
              <a:rPr lang="en-US" altLang="ko-KR" sz="3000" b="1" dirty="0" err="1"/>
              <a:t>lagnat</a:t>
            </a:r>
            <a:r>
              <a:rPr lang="en-US" altLang="ko-KR" sz="3000" b="1" dirty="0"/>
              <a:t> at </a:t>
            </a:r>
            <a:r>
              <a:rPr lang="en-US" altLang="ko-KR" sz="3000" b="1" dirty="0" err="1"/>
              <a:t>hirap</a:t>
            </a:r>
            <a:r>
              <a:rPr lang="en-US" altLang="ko-KR" sz="3000" b="1" dirty="0"/>
              <a:t> </a:t>
            </a:r>
            <a:r>
              <a:rPr lang="en-US" altLang="ko-KR" sz="3000" b="1" dirty="0" err="1"/>
              <a:t>sa</a:t>
            </a:r>
            <a:r>
              <a:rPr lang="en-US" altLang="ko-KR" sz="3000" b="1" dirty="0"/>
              <a:t> </a:t>
            </a:r>
            <a:r>
              <a:rPr lang="en-US" altLang="ko-KR" sz="3000" b="1" dirty="0" err="1"/>
              <a:t>paghinga</a:t>
            </a:r>
            <a:r>
              <a:rPr lang="en-US" altLang="ko-KR" sz="3000" b="1" dirty="0"/>
              <a:t> </a:t>
            </a:r>
            <a:r>
              <a:rPr lang="en-US" altLang="ko-KR" sz="3000" b="1" dirty="0" err="1"/>
              <a:t>pumunta</a:t>
            </a:r>
            <a:r>
              <a:rPr lang="en-US" altLang="ko-KR" sz="3000" b="1" dirty="0"/>
              <a:t> </a:t>
            </a:r>
            <a:r>
              <a:rPr lang="en-US" altLang="ko-KR" sz="3000" b="1" dirty="0" err="1"/>
              <a:t>sa</a:t>
            </a:r>
            <a:r>
              <a:rPr lang="en-US" altLang="ko-KR" sz="3000" b="1" dirty="0"/>
              <a:t> </a:t>
            </a:r>
            <a:r>
              <a:rPr lang="en-US" altLang="ko-KR" sz="3000" b="1" dirty="0" err="1"/>
              <a:t>ospital</a:t>
            </a:r>
            <a:r>
              <a:rPr lang="en-US" altLang="ko-KR" sz="3000" b="1" dirty="0"/>
              <a:t> at </a:t>
            </a:r>
            <a:r>
              <a:rPr lang="en-US" altLang="ko-KR" sz="3000" b="1" dirty="0" err="1"/>
              <a:t>magpagamot</a:t>
            </a:r>
            <a:endParaRPr lang="ko-KR" altLang="en-US" sz="3000" b="1" dirty="0"/>
          </a:p>
        </p:txBody>
      </p:sp>
    </p:spTree>
    <p:extLst>
      <p:ext uri="{BB962C8B-B14F-4D97-AF65-F5344CB8AC3E}">
        <p14:creationId xmlns:p14="http://schemas.microsoft.com/office/powerpoint/2010/main" val="42476805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" name="그룹 1018"/>
          <p:cNvGrpSpPr/>
          <p:nvPr/>
        </p:nvGrpSpPr>
        <p:grpSpPr>
          <a:xfrm>
            <a:off x="-204581" y="646495"/>
            <a:ext cx="18947457" cy="9831005"/>
            <a:chOff x="-356981" y="-436295"/>
            <a:chExt cx="18947457" cy="1085982"/>
          </a:xfrm>
        </p:grpSpPr>
        <p:pic>
          <p:nvPicPr>
            <p:cNvPr id="83" name="Object 65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356981" y="-436295"/>
              <a:ext cx="18947457" cy="1085982"/>
            </a:xfrm>
            <a:prstGeom prst="rect">
              <a:avLst/>
            </a:prstGeom>
          </p:spPr>
        </p:pic>
      </p:grpSp>
      <p:grpSp>
        <p:nvGrpSpPr>
          <p:cNvPr id="1001" name="그룹 1001"/>
          <p:cNvGrpSpPr/>
          <p:nvPr/>
        </p:nvGrpSpPr>
        <p:grpSpPr>
          <a:xfrm>
            <a:off x="-716886" y="5705781"/>
            <a:ext cx="19124136" cy="3741838"/>
            <a:chOff x="-716886" y="5705781"/>
            <a:chExt cx="19124136" cy="3741838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-716886" y="5705781"/>
              <a:ext cx="19124136" cy="3741838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-1105665" y="5705781"/>
            <a:ext cx="19629475" cy="21429"/>
            <a:chOff x="-1105665" y="5705781"/>
            <a:chExt cx="19629475" cy="21429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-1105665" y="5705781"/>
              <a:ext cx="19629475" cy="21429"/>
            </a:xfrm>
            <a:prstGeom prst="rect">
              <a:avLst/>
            </a:prstGeom>
          </p:spPr>
        </p:pic>
      </p:grpSp>
      <p:pic>
        <p:nvPicPr>
          <p:cNvPr id="10" name="Object 9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39673" y="841511"/>
            <a:ext cx="13935556" cy="2324604"/>
          </a:xfrm>
          <a:prstGeom prst="rect">
            <a:avLst/>
          </a:prstGeom>
        </p:spPr>
      </p:pic>
      <p:grpSp>
        <p:nvGrpSpPr>
          <p:cNvPr id="1003" name="그룹 1003"/>
          <p:cNvGrpSpPr/>
          <p:nvPr/>
        </p:nvGrpSpPr>
        <p:grpSpPr>
          <a:xfrm>
            <a:off x="10899122" y="1083342"/>
            <a:ext cx="5483878" cy="606530"/>
            <a:chOff x="10899123" y="1083342"/>
            <a:chExt cx="2927096" cy="606530"/>
          </a:xfrm>
        </p:grpSpPr>
        <p:pic>
          <p:nvPicPr>
            <p:cNvPr id="13" name="Object 12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475164" y="819666"/>
              <a:ext cx="5854192" cy="1213059"/>
            </a:xfrm>
            <a:prstGeom prst="rect">
              <a:avLst/>
            </a:prstGeom>
          </p:spPr>
        </p:pic>
        <p:pic>
          <p:nvPicPr>
            <p:cNvPr id="14" name="Object 13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899123" y="1083342"/>
              <a:ext cx="2927096" cy="606530"/>
            </a:xfrm>
            <a:prstGeom prst="rect">
              <a:avLst/>
            </a:prstGeom>
          </p:spPr>
        </p:pic>
      </p:grpSp>
      <p:grpSp>
        <p:nvGrpSpPr>
          <p:cNvPr id="1004" name="그룹 1004"/>
          <p:cNvGrpSpPr/>
          <p:nvPr/>
        </p:nvGrpSpPr>
        <p:grpSpPr>
          <a:xfrm>
            <a:off x="12560591" y="6406744"/>
            <a:ext cx="2220309" cy="2805887"/>
            <a:chOff x="12560589" y="6406742"/>
            <a:chExt cx="2220309" cy="2805887"/>
          </a:xfrm>
        </p:grpSpPr>
        <p:grpSp>
          <p:nvGrpSpPr>
            <p:cNvPr id="1005" name="그룹 1005"/>
            <p:cNvGrpSpPr/>
            <p:nvPr/>
          </p:nvGrpSpPr>
          <p:grpSpPr>
            <a:xfrm>
              <a:off x="12560589" y="6406742"/>
              <a:ext cx="2220309" cy="2216409"/>
              <a:chOff x="12560589" y="6406742"/>
              <a:chExt cx="2220309" cy="2216409"/>
            </a:xfrm>
          </p:grpSpPr>
          <p:pic>
            <p:nvPicPr>
              <p:cNvPr id="21" name="Object 20"/>
              <p:cNvPicPr>
                <a:picLocks noChangeAspect="1"/>
              </p:cNvPicPr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12560589" y="6406742"/>
                <a:ext cx="2220309" cy="2216409"/>
              </a:xfrm>
              <a:prstGeom prst="rect">
                <a:avLst/>
              </a:prstGeom>
            </p:spPr>
          </p:pic>
        </p:grpSp>
        <p:grpSp>
          <p:nvGrpSpPr>
            <p:cNvPr id="1006" name="그룹 1006"/>
            <p:cNvGrpSpPr/>
            <p:nvPr/>
          </p:nvGrpSpPr>
          <p:grpSpPr>
            <a:xfrm>
              <a:off x="13499845" y="8423150"/>
              <a:ext cx="382154" cy="382154"/>
              <a:chOff x="13499845" y="8423150"/>
              <a:chExt cx="382154" cy="382154"/>
            </a:xfrm>
          </p:grpSpPr>
          <p:grpSp>
            <p:nvGrpSpPr>
              <p:cNvPr id="1007" name="그룹 1007"/>
              <p:cNvGrpSpPr/>
              <p:nvPr/>
            </p:nvGrpSpPr>
            <p:grpSpPr>
              <a:xfrm>
                <a:off x="13499845" y="8423150"/>
                <a:ext cx="382154" cy="382154"/>
                <a:chOff x="13499845" y="8423150"/>
                <a:chExt cx="382154" cy="382154"/>
              </a:xfrm>
            </p:grpSpPr>
            <p:pic>
              <p:nvPicPr>
                <p:cNvPr id="25" name="Object 24"/>
                <p:cNvPicPr>
                  <a:picLocks noChangeAspect="1"/>
                </p:cNvPicPr>
                <p:nvPr/>
              </p:nvPicPr>
              <p:blipFill>
                <a:blip r:embed="rId9" cstate="print"/>
                <a:stretch>
                  <a:fillRect/>
                </a:stretch>
              </p:blipFill>
              <p:spPr>
                <a:xfrm>
                  <a:off x="13499845" y="8423150"/>
                  <a:ext cx="382154" cy="382154"/>
                </a:xfrm>
                <a:prstGeom prst="rect">
                  <a:avLst/>
                </a:prstGeom>
              </p:spPr>
            </p:pic>
          </p:grpSp>
          <p:pic>
            <p:nvPicPr>
              <p:cNvPr id="27" name="Object 26"/>
              <p:cNvPicPr>
                <a:picLocks noChangeAspect="1"/>
              </p:cNvPicPr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13448834" y="8408526"/>
                <a:ext cx="555905" cy="465696"/>
              </a:xfrm>
              <a:prstGeom prst="rect">
                <a:avLst/>
              </a:prstGeom>
            </p:spPr>
          </p:pic>
        </p:grpSp>
        <p:pic>
          <p:nvPicPr>
            <p:cNvPr id="29" name="Object 28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2341307" y="8759535"/>
              <a:ext cx="2381258" cy="666830"/>
            </a:xfrm>
            <a:prstGeom prst="rect">
              <a:avLst/>
            </a:prstGeom>
          </p:spPr>
        </p:pic>
      </p:grpSp>
      <p:grpSp>
        <p:nvGrpSpPr>
          <p:cNvPr id="1008" name="그룹 1008"/>
          <p:cNvGrpSpPr/>
          <p:nvPr/>
        </p:nvGrpSpPr>
        <p:grpSpPr>
          <a:xfrm>
            <a:off x="15280321" y="6406742"/>
            <a:ext cx="2220309" cy="2216409"/>
            <a:chOff x="15280321" y="6406742"/>
            <a:chExt cx="2220309" cy="2216409"/>
          </a:xfrm>
        </p:grpSpPr>
        <p:pic>
          <p:nvPicPr>
            <p:cNvPr id="32" name="Object 31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5280321" y="6406742"/>
              <a:ext cx="2220309" cy="2216409"/>
            </a:xfrm>
            <a:prstGeom prst="rect">
              <a:avLst/>
            </a:prstGeom>
          </p:spPr>
        </p:pic>
      </p:grpSp>
      <p:grpSp>
        <p:nvGrpSpPr>
          <p:cNvPr id="1009" name="그룹 1009"/>
          <p:cNvGrpSpPr/>
          <p:nvPr/>
        </p:nvGrpSpPr>
        <p:grpSpPr>
          <a:xfrm>
            <a:off x="16199399" y="8423150"/>
            <a:ext cx="382154" cy="382154"/>
            <a:chOff x="16199399" y="8423150"/>
            <a:chExt cx="382154" cy="382154"/>
          </a:xfrm>
        </p:grpSpPr>
        <p:grpSp>
          <p:nvGrpSpPr>
            <p:cNvPr id="1010" name="그룹 1010"/>
            <p:cNvGrpSpPr/>
            <p:nvPr/>
          </p:nvGrpSpPr>
          <p:grpSpPr>
            <a:xfrm>
              <a:off x="16199399" y="8423150"/>
              <a:ext cx="382154" cy="382154"/>
              <a:chOff x="16199399" y="8423150"/>
              <a:chExt cx="382154" cy="382154"/>
            </a:xfrm>
          </p:grpSpPr>
          <p:pic>
            <p:nvPicPr>
              <p:cNvPr id="36" name="Object 35"/>
              <p:cNvPicPr>
                <a:picLocks noChangeAspect="1"/>
              </p:cNvPicPr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16199399" y="8423150"/>
                <a:ext cx="382154" cy="382154"/>
              </a:xfrm>
              <a:prstGeom prst="rect">
                <a:avLst/>
              </a:prstGeom>
            </p:spPr>
          </p:pic>
        </p:grpSp>
        <p:pic>
          <p:nvPicPr>
            <p:cNvPr id="38" name="Object 37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6150802" y="8408526"/>
              <a:ext cx="553762" cy="465696"/>
            </a:xfrm>
            <a:prstGeom prst="rect">
              <a:avLst/>
            </a:prstGeom>
          </p:spPr>
        </p:pic>
      </p:grpSp>
      <p:pic>
        <p:nvPicPr>
          <p:cNvPr id="40" name="Object 39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15116116" y="8699374"/>
            <a:ext cx="2363163" cy="912068"/>
          </a:xfrm>
          <a:prstGeom prst="rect">
            <a:avLst/>
          </a:prstGeom>
        </p:spPr>
      </p:pic>
      <p:grpSp>
        <p:nvGrpSpPr>
          <p:cNvPr id="1011" name="그룹 1011"/>
          <p:cNvGrpSpPr/>
          <p:nvPr/>
        </p:nvGrpSpPr>
        <p:grpSpPr>
          <a:xfrm>
            <a:off x="881221" y="3792857"/>
            <a:ext cx="8261636" cy="5649890"/>
            <a:chOff x="881221" y="3792857"/>
            <a:chExt cx="8261636" cy="5649890"/>
          </a:xfrm>
        </p:grpSpPr>
        <p:pic>
          <p:nvPicPr>
            <p:cNvPr id="42" name="Object 41"/>
            <p:cNvPicPr>
              <a:picLocks noChangeAspect="1"/>
            </p:cNvPicPr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881221" y="3792857"/>
              <a:ext cx="8261636" cy="5649890"/>
            </a:xfrm>
            <a:prstGeom prst="rect">
              <a:avLst/>
            </a:prstGeom>
          </p:spPr>
        </p:pic>
      </p:grpSp>
      <p:grpSp>
        <p:nvGrpSpPr>
          <p:cNvPr id="1012" name="그룹 1012"/>
          <p:cNvGrpSpPr/>
          <p:nvPr/>
        </p:nvGrpSpPr>
        <p:grpSpPr>
          <a:xfrm>
            <a:off x="-583552" y="9442747"/>
            <a:ext cx="19452819" cy="21429"/>
            <a:chOff x="-583552" y="9442747"/>
            <a:chExt cx="19452819" cy="21429"/>
          </a:xfrm>
        </p:grpSpPr>
        <p:pic>
          <p:nvPicPr>
            <p:cNvPr id="45" name="Object 44"/>
            <p:cNvPicPr>
              <a:picLocks noChangeAspect="1"/>
            </p:cNvPicPr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-583552" y="9442747"/>
              <a:ext cx="19452819" cy="21429"/>
            </a:xfrm>
            <a:prstGeom prst="rect">
              <a:avLst/>
            </a:prstGeom>
          </p:spPr>
        </p:pic>
      </p:grpSp>
      <p:grpSp>
        <p:nvGrpSpPr>
          <p:cNvPr id="1013" name="그룹 1013"/>
          <p:cNvGrpSpPr/>
          <p:nvPr/>
        </p:nvGrpSpPr>
        <p:grpSpPr>
          <a:xfrm>
            <a:off x="-461563" y="3771431"/>
            <a:ext cx="19452819" cy="21429"/>
            <a:chOff x="-461563" y="3771429"/>
            <a:chExt cx="19452819" cy="21429"/>
          </a:xfrm>
        </p:grpSpPr>
        <p:pic>
          <p:nvPicPr>
            <p:cNvPr id="48" name="Object 47"/>
            <p:cNvPicPr>
              <a:picLocks noChangeAspect="1"/>
            </p:cNvPicPr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-461563" y="3771429"/>
              <a:ext cx="19452819" cy="21429"/>
            </a:xfrm>
            <a:prstGeom prst="rect">
              <a:avLst/>
            </a:prstGeom>
          </p:spPr>
        </p:pic>
      </p:grpSp>
      <p:grpSp>
        <p:nvGrpSpPr>
          <p:cNvPr id="1014" name="그룹 1014"/>
          <p:cNvGrpSpPr/>
          <p:nvPr/>
        </p:nvGrpSpPr>
        <p:grpSpPr>
          <a:xfrm>
            <a:off x="6295591" y="6617754"/>
            <a:ext cx="5677869" cy="21429"/>
            <a:chOff x="6295589" y="6617752"/>
            <a:chExt cx="5677869" cy="21429"/>
          </a:xfrm>
        </p:grpSpPr>
        <p:pic>
          <p:nvPicPr>
            <p:cNvPr id="51" name="Object 50"/>
            <p:cNvPicPr>
              <a:picLocks noChangeAspect="1"/>
            </p:cNvPicPr>
            <p:nvPr/>
          </p:nvPicPr>
          <p:blipFill>
            <a:blip r:embed="rId17" cstate="print"/>
            <a:stretch>
              <a:fillRect/>
            </a:stretch>
          </p:blipFill>
          <p:spPr>
            <a:xfrm rot="5400000">
              <a:off x="6295589" y="6617752"/>
              <a:ext cx="5677869" cy="21429"/>
            </a:xfrm>
            <a:prstGeom prst="rect">
              <a:avLst/>
            </a:prstGeom>
          </p:spPr>
        </p:pic>
      </p:grpSp>
      <p:grpSp>
        <p:nvGrpSpPr>
          <p:cNvPr id="1015" name="그룹 1015"/>
          <p:cNvGrpSpPr/>
          <p:nvPr/>
        </p:nvGrpSpPr>
        <p:grpSpPr>
          <a:xfrm>
            <a:off x="-1956523" y="6617752"/>
            <a:ext cx="5677869" cy="21429"/>
            <a:chOff x="-1956523" y="6617752"/>
            <a:chExt cx="5677869" cy="21429"/>
          </a:xfrm>
        </p:grpSpPr>
        <p:pic>
          <p:nvPicPr>
            <p:cNvPr id="54" name="Object 53"/>
            <p:cNvPicPr>
              <a:picLocks noChangeAspect="1"/>
            </p:cNvPicPr>
            <p:nvPr/>
          </p:nvPicPr>
          <p:blipFill>
            <a:blip r:embed="rId17" cstate="print"/>
            <a:stretch>
              <a:fillRect/>
            </a:stretch>
          </p:blipFill>
          <p:spPr>
            <a:xfrm rot="5400000">
              <a:off x="-1956523" y="6617752"/>
              <a:ext cx="5677869" cy="21429"/>
            </a:xfrm>
            <a:prstGeom prst="rect">
              <a:avLst/>
            </a:prstGeom>
          </p:spPr>
        </p:pic>
      </p:grpSp>
      <p:pic>
        <p:nvPicPr>
          <p:cNvPr id="56" name="Object 55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9744222" y="5819239"/>
            <a:ext cx="2352749" cy="693368"/>
          </a:xfrm>
          <a:prstGeom prst="rect">
            <a:avLst/>
          </a:prstGeom>
        </p:spPr>
      </p:pic>
      <p:pic>
        <p:nvPicPr>
          <p:cNvPr id="57" name="Object 56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12633521" y="118298"/>
            <a:ext cx="6362728" cy="476024"/>
          </a:xfrm>
          <a:prstGeom prst="rect">
            <a:avLst/>
          </a:prstGeom>
        </p:spPr>
      </p:pic>
      <p:pic>
        <p:nvPicPr>
          <p:cNvPr id="58" name="Object 57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831699" y="166498"/>
            <a:ext cx="1948947" cy="427128"/>
          </a:xfrm>
          <a:prstGeom prst="rect">
            <a:avLst/>
          </a:prstGeom>
        </p:spPr>
      </p:pic>
      <p:grpSp>
        <p:nvGrpSpPr>
          <p:cNvPr id="1016" name="그룹 1016"/>
          <p:cNvGrpSpPr/>
          <p:nvPr/>
        </p:nvGrpSpPr>
        <p:grpSpPr>
          <a:xfrm>
            <a:off x="-461563" y="649687"/>
            <a:ext cx="19452819" cy="21429"/>
            <a:chOff x="-461563" y="649687"/>
            <a:chExt cx="19452819" cy="21429"/>
          </a:xfrm>
        </p:grpSpPr>
        <p:pic>
          <p:nvPicPr>
            <p:cNvPr id="60" name="Object 59"/>
            <p:cNvPicPr>
              <a:picLocks noChangeAspect="1"/>
            </p:cNvPicPr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-461563" y="649687"/>
              <a:ext cx="19452819" cy="21429"/>
            </a:xfrm>
            <a:prstGeom prst="rect">
              <a:avLst/>
            </a:prstGeom>
          </p:spPr>
        </p:pic>
      </p:grpSp>
      <p:pic>
        <p:nvPicPr>
          <p:cNvPr id="62" name="Object 61"/>
          <p:cNvPicPr>
            <a:picLocks noChangeAspect="1"/>
          </p:cNvPicPr>
          <p:nvPr/>
        </p:nvPicPr>
        <p:blipFill>
          <a:blip r:embed="rId22" cstate="print"/>
          <a:stretch>
            <a:fillRect/>
          </a:stretch>
        </p:blipFill>
        <p:spPr>
          <a:xfrm>
            <a:off x="4561099" y="48658"/>
            <a:ext cx="8055948" cy="627576"/>
          </a:xfrm>
          <a:prstGeom prst="rect">
            <a:avLst/>
          </a:prstGeom>
        </p:spPr>
      </p:pic>
      <p:grpSp>
        <p:nvGrpSpPr>
          <p:cNvPr id="1017" name="그룹 1017"/>
          <p:cNvGrpSpPr/>
          <p:nvPr/>
        </p:nvGrpSpPr>
        <p:grpSpPr>
          <a:xfrm>
            <a:off x="-356981" y="-436295"/>
            <a:ext cx="18947457" cy="1085982"/>
            <a:chOff x="-356981" y="-436295"/>
            <a:chExt cx="18947457" cy="1085982"/>
          </a:xfrm>
        </p:grpSpPr>
        <p:pic>
          <p:nvPicPr>
            <p:cNvPr id="64" name="Object 63"/>
            <p:cNvPicPr>
              <a:picLocks noChangeAspect="1"/>
            </p:cNvPicPr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-356981" y="-436295"/>
              <a:ext cx="18947457" cy="1085982"/>
            </a:xfrm>
            <a:prstGeom prst="rect">
              <a:avLst/>
            </a:prstGeom>
          </p:spPr>
        </p:pic>
      </p:grpSp>
      <p:pic>
        <p:nvPicPr>
          <p:cNvPr id="66" name="Object 65"/>
          <p:cNvPicPr>
            <a:picLocks noChangeAspect="1"/>
          </p:cNvPicPr>
          <p:nvPr/>
        </p:nvPicPr>
        <p:blipFill>
          <a:blip r:embed="rId24" cstate="print"/>
          <a:stretch>
            <a:fillRect/>
          </a:stretch>
        </p:blipFill>
        <p:spPr>
          <a:xfrm>
            <a:off x="13020611" y="118298"/>
            <a:ext cx="5604243" cy="504595"/>
          </a:xfrm>
          <a:prstGeom prst="rect">
            <a:avLst/>
          </a:prstGeom>
        </p:spPr>
      </p:pic>
      <p:pic>
        <p:nvPicPr>
          <p:cNvPr id="67" name="Object 66"/>
          <p:cNvPicPr>
            <a:picLocks noChangeAspect="1"/>
          </p:cNvPicPr>
          <p:nvPr/>
        </p:nvPicPr>
        <p:blipFill>
          <a:blip r:embed="rId25" cstate="print"/>
          <a:stretch>
            <a:fillRect/>
          </a:stretch>
        </p:blipFill>
        <p:spPr>
          <a:xfrm>
            <a:off x="822175" y="149994"/>
            <a:ext cx="1853795" cy="443633"/>
          </a:xfrm>
          <a:prstGeom prst="rect">
            <a:avLst/>
          </a:prstGeom>
        </p:spPr>
      </p:pic>
      <p:grpSp>
        <p:nvGrpSpPr>
          <p:cNvPr id="1018" name="그룹 1018"/>
          <p:cNvGrpSpPr/>
          <p:nvPr/>
        </p:nvGrpSpPr>
        <p:grpSpPr>
          <a:xfrm>
            <a:off x="2883379" y="68812"/>
            <a:ext cx="1158428" cy="21429"/>
            <a:chOff x="2883379" y="68812"/>
            <a:chExt cx="1158428" cy="21429"/>
          </a:xfrm>
        </p:grpSpPr>
        <p:pic>
          <p:nvPicPr>
            <p:cNvPr id="69" name="Object 68"/>
            <p:cNvPicPr>
              <a:picLocks noChangeAspect="1"/>
            </p:cNvPicPr>
            <p:nvPr/>
          </p:nvPicPr>
          <p:blipFill>
            <a:blip r:embed="rId26" cstate="print"/>
            <a:stretch>
              <a:fillRect/>
            </a:stretch>
          </p:blipFill>
          <p:spPr>
            <a:xfrm rot="5400000">
              <a:off x="2883379" y="68812"/>
              <a:ext cx="1158428" cy="21429"/>
            </a:xfrm>
            <a:prstGeom prst="rect">
              <a:avLst/>
            </a:prstGeom>
          </p:spPr>
        </p:pic>
      </p:grpSp>
      <p:grpSp>
        <p:nvGrpSpPr>
          <p:cNvPr id="1019" name="그룹 1019"/>
          <p:cNvGrpSpPr/>
          <p:nvPr/>
        </p:nvGrpSpPr>
        <p:grpSpPr>
          <a:xfrm>
            <a:off x="14243908" y="68812"/>
            <a:ext cx="1158428" cy="21429"/>
            <a:chOff x="14243908" y="68812"/>
            <a:chExt cx="1158428" cy="21429"/>
          </a:xfrm>
        </p:grpSpPr>
        <p:pic>
          <p:nvPicPr>
            <p:cNvPr id="72" name="Object 71"/>
            <p:cNvPicPr>
              <a:picLocks noChangeAspect="1"/>
            </p:cNvPicPr>
            <p:nvPr/>
          </p:nvPicPr>
          <p:blipFill>
            <a:blip r:embed="rId26" cstate="print"/>
            <a:stretch>
              <a:fillRect/>
            </a:stretch>
          </p:blipFill>
          <p:spPr>
            <a:xfrm rot="5400000">
              <a:off x="14243908" y="68812"/>
              <a:ext cx="1158428" cy="21429"/>
            </a:xfrm>
            <a:prstGeom prst="rect">
              <a:avLst/>
            </a:prstGeom>
          </p:spPr>
        </p:pic>
      </p:grpSp>
      <p:grpSp>
        <p:nvGrpSpPr>
          <p:cNvPr id="1020" name="그룹 1020"/>
          <p:cNvGrpSpPr/>
          <p:nvPr/>
        </p:nvGrpSpPr>
        <p:grpSpPr>
          <a:xfrm>
            <a:off x="881221" y="3788160"/>
            <a:ext cx="8261636" cy="5649890"/>
            <a:chOff x="881221" y="3779415"/>
            <a:chExt cx="8261636" cy="5649890"/>
          </a:xfrm>
        </p:grpSpPr>
        <p:pic>
          <p:nvPicPr>
            <p:cNvPr id="75" name="Object 74"/>
            <p:cNvPicPr>
              <a:picLocks noChangeAspect="1"/>
            </p:cNvPicPr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881221" y="3779415"/>
              <a:ext cx="8261636" cy="5649890"/>
            </a:xfrm>
            <a:prstGeom prst="rect">
              <a:avLst/>
            </a:prstGeom>
          </p:spPr>
        </p:pic>
      </p:grpSp>
      <p:grpSp>
        <p:nvGrpSpPr>
          <p:cNvPr id="1021" name="그룹 1021"/>
          <p:cNvGrpSpPr/>
          <p:nvPr/>
        </p:nvGrpSpPr>
        <p:grpSpPr>
          <a:xfrm>
            <a:off x="882904" y="3792603"/>
            <a:ext cx="8261636" cy="5649890"/>
            <a:chOff x="897318" y="3788939"/>
            <a:chExt cx="8261636" cy="5649890"/>
          </a:xfrm>
        </p:grpSpPr>
        <p:pic>
          <p:nvPicPr>
            <p:cNvPr id="78" name="Object 77"/>
            <p:cNvPicPr>
              <a:picLocks noChangeAspect="1"/>
            </p:cNvPicPr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897318" y="3788939"/>
              <a:ext cx="8261636" cy="5649890"/>
            </a:xfrm>
            <a:prstGeom prst="rect">
              <a:avLst/>
            </a:prstGeom>
          </p:spPr>
        </p:pic>
      </p:grpSp>
      <p:grpSp>
        <p:nvGrpSpPr>
          <p:cNvPr id="1022" name="그룹 1022"/>
          <p:cNvGrpSpPr/>
          <p:nvPr/>
        </p:nvGrpSpPr>
        <p:grpSpPr>
          <a:xfrm>
            <a:off x="879508" y="3790495"/>
            <a:ext cx="8261636" cy="5649890"/>
            <a:chOff x="881221" y="3797729"/>
            <a:chExt cx="8261636" cy="5649890"/>
          </a:xfrm>
        </p:grpSpPr>
        <p:pic>
          <p:nvPicPr>
            <p:cNvPr id="81" name="Object 80"/>
            <p:cNvPicPr>
              <a:picLocks noChangeAspect="1"/>
            </p:cNvPicPr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881221" y="3797729"/>
              <a:ext cx="8261636" cy="5649890"/>
            </a:xfrm>
            <a:prstGeom prst="rect">
              <a:avLst/>
            </a:prstGeom>
          </p:spPr>
        </p:pic>
      </p:grpSp>
      <p:grpSp>
        <p:nvGrpSpPr>
          <p:cNvPr id="1023" name="그룹 1023"/>
          <p:cNvGrpSpPr/>
          <p:nvPr/>
        </p:nvGrpSpPr>
        <p:grpSpPr>
          <a:xfrm>
            <a:off x="883491" y="3786329"/>
            <a:ext cx="8261636" cy="5649890"/>
            <a:chOff x="897318" y="3803571"/>
            <a:chExt cx="8261636" cy="5649890"/>
          </a:xfrm>
        </p:grpSpPr>
        <p:pic>
          <p:nvPicPr>
            <p:cNvPr id="84" name="Object 83"/>
            <p:cNvPicPr>
              <a:picLocks noChangeAspect="1"/>
            </p:cNvPicPr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897318" y="3803571"/>
              <a:ext cx="8261636" cy="5649890"/>
            </a:xfrm>
            <a:prstGeom prst="rect">
              <a:avLst/>
            </a:prstGeom>
          </p:spPr>
        </p:pic>
      </p:grpSp>
      <p:grpSp>
        <p:nvGrpSpPr>
          <p:cNvPr id="1024" name="그룹 1024"/>
          <p:cNvGrpSpPr/>
          <p:nvPr/>
        </p:nvGrpSpPr>
        <p:grpSpPr>
          <a:xfrm>
            <a:off x="893418" y="3799996"/>
            <a:ext cx="8261636" cy="5649890"/>
            <a:chOff x="890745" y="3798463"/>
            <a:chExt cx="8261636" cy="5649890"/>
          </a:xfrm>
        </p:grpSpPr>
        <p:pic>
          <p:nvPicPr>
            <p:cNvPr id="87" name="Object 86"/>
            <p:cNvPicPr>
              <a:picLocks noChangeAspect="1"/>
            </p:cNvPicPr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890745" y="3798463"/>
              <a:ext cx="8261636" cy="5649890"/>
            </a:xfrm>
            <a:prstGeom prst="rect">
              <a:avLst/>
            </a:prstGeom>
          </p:spPr>
        </p:pic>
      </p:grpSp>
      <p:pic>
        <p:nvPicPr>
          <p:cNvPr id="89" name="Object 88"/>
          <p:cNvPicPr>
            <a:picLocks noChangeAspect="1"/>
          </p:cNvPicPr>
          <p:nvPr/>
        </p:nvPicPr>
        <p:blipFill>
          <a:blip r:embed="rId32" cstate="print"/>
          <a:stretch>
            <a:fillRect/>
          </a:stretch>
        </p:blipFill>
        <p:spPr>
          <a:xfrm>
            <a:off x="5550213" y="97220"/>
            <a:ext cx="7065138" cy="573310"/>
          </a:xfrm>
          <a:prstGeom prst="rect">
            <a:avLst/>
          </a:prstGeom>
        </p:spPr>
      </p:pic>
      <p:grpSp>
        <p:nvGrpSpPr>
          <p:cNvPr id="1025" name="그룹 1025"/>
          <p:cNvGrpSpPr/>
          <p:nvPr/>
        </p:nvGrpSpPr>
        <p:grpSpPr>
          <a:xfrm>
            <a:off x="797325" y="3007001"/>
            <a:ext cx="1929881" cy="1628601"/>
            <a:chOff x="4069252" y="2992884"/>
            <a:chExt cx="1929881" cy="1628601"/>
          </a:xfrm>
        </p:grpSpPr>
        <p:grpSp>
          <p:nvGrpSpPr>
            <p:cNvPr id="1026" name="그룹 1026"/>
            <p:cNvGrpSpPr/>
            <p:nvPr/>
          </p:nvGrpSpPr>
          <p:grpSpPr>
            <a:xfrm>
              <a:off x="4292977" y="2992884"/>
              <a:ext cx="1628601" cy="1628601"/>
              <a:chOff x="4292977" y="2992884"/>
              <a:chExt cx="1628601" cy="1628601"/>
            </a:xfrm>
          </p:grpSpPr>
          <p:pic>
            <p:nvPicPr>
              <p:cNvPr id="92" name="Object 91"/>
              <p:cNvPicPr>
                <a:picLocks noChangeAspect="1"/>
              </p:cNvPicPr>
              <p:nvPr/>
            </p:nvPicPr>
            <p:blipFill>
              <a:blip r:embed="rId33" cstate="print"/>
              <a:stretch>
                <a:fillRect/>
              </a:stretch>
            </p:blipFill>
            <p:spPr>
              <a:xfrm>
                <a:off x="3549544" y="2249451"/>
                <a:ext cx="3257202" cy="3257202"/>
              </a:xfrm>
              <a:prstGeom prst="rect">
                <a:avLst/>
              </a:prstGeom>
            </p:spPr>
          </p:pic>
          <p:pic>
            <p:nvPicPr>
              <p:cNvPr id="93" name="Object 92"/>
              <p:cNvPicPr>
                <a:picLocks noChangeAspect="1"/>
              </p:cNvPicPr>
              <p:nvPr/>
            </p:nvPicPr>
            <p:blipFill>
              <a:blip r:embed="rId34" cstate="print"/>
              <a:stretch>
                <a:fillRect/>
              </a:stretch>
            </p:blipFill>
            <p:spPr>
              <a:xfrm>
                <a:off x="4292977" y="2992884"/>
                <a:ext cx="1628601" cy="1628601"/>
              </a:xfrm>
              <a:prstGeom prst="rect">
                <a:avLst/>
              </a:prstGeom>
            </p:spPr>
          </p:pic>
        </p:grpSp>
        <p:pic>
          <p:nvPicPr>
            <p:cNvPr id="95" name="Object 94"/>
            <p:cNvPicPr>
              <a:picLocks noChangeAspect="1"/>
            </p:cNvPicPr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4069252" y="3242541"/>
              <a:ext cx="1929881" cy="660119"/>
            </a:xfrm>
            <a:prstGeom prst="rect">
              <a:avLst/>
            </a:prstGeom>
          </p:spPr>
        </p:pic>
      </p:grpSp>
      <p:grpSp>
        <p:nvGrpSpPr>
          <p:cNvPr id="1027" name="그룹 1027"/>
          <p:cNvGrpSpPr/>
          <p:nvPr/>
        </p:nvGrpSpPr>
        <p:grpSpPr>
          <a:xfrm>
            <a:off x="9840859" y="6406744"/>
            <a:ext cx="2220309" cy="2805887"/>
            <a:chOff x="9840857" y="6406742"/>
            <a:chExt cx="2220309" cy="2805887"/>
          </a:xfrm>
        </p:grpSpPr>
        <p:grpSp>
          <p:nvGrpSpPr>
            <p:cNvPr id="1028" name="그룹 1028"/>
            <p:cNvGrpSpPr/>
            <p:nvPr/>
          </p:nvGrpSpPr>
          <p:grpSpPr>
            <a:xfrm>
              <a:off x="9840857" y="6406742"/>
              <a:ext cx="2220309" cy="2216409"/>
              <a:chOff x="9840857" y="6406742"/>
              <a:chExt cx="2220309" cy="2216409"/>
            </a:xfrm>
          </p:grpSpPr>
          <p:pic>
            <p:nvPicPr>
              <p:cNvPr id="100" name="Object 99"/>
              <p:cNvPicPr>
                <a:picLocks noChangeAspect="1"/>
              </p:cNvPicPr>
              <p:nvPr/>
            </p:nvPicPr>
            <p:blipFill>
              <a:blip r:embed="rId36" cstate="print"/>
              <a:stretch>
                <a:fillRect/>
              </a:stretch>
            </p:blipFill>
            <p:spPr>
              <a:xfrm>
                <a:off x="9840857" y="6406742"/>
                <a:ext cx="2220309" cy="2216409"/>
              </a:xfrm>
              <a:prstGeom prst="rect">
                <a:avLst/>
              </a:prstGeom>
            </p:spPr>
          </p:pic>
        </p:grpSp>
        <p:grpSp>
          <p:nvGrpSpPr>
            <p:cNvPr id="1029" name="그룹 1029"/>
            <p:cNvGrpSpPr/>
            <p:nvPr/>
          </p:nvGrpSpPr>
          <p:grpSpPr>
            <a:xfrm>
              <a:off x="10759935" y="8423150"/>
              <a:ext cx="382154" cy="382154"/>
              <a:chOff x="10759935" y="8423150"/>
              <a:chExt cx="382154" cy="382154"/>
            </a:xfrm>
          </p:grpSpPr>
          <p:grpSp>
            <p:nvGrpSpPr>
              <p:cNvPr id="1030" name="그룹 1030"/>
              <p:cNvGrpSpPr/>
              <p:nvPr/>
            </p:nvGrpSpPr>
            <p:grpSpPr>
              <a:xfrm>
                <a:off x="10759935" y="8423150"/>
                <a:ext cx="382154" cy="382154"/>
                <a:chOff x="10759935" y="8423150"/>
                <a:chExt cx="382154" cy="382154"/>
              </a:xfrm>
            </p:grpSpPr>
            <p:pic>
              <p:nvPicPr>
                <p:cNvPr id="104" name="Object 103"/>
                <p:cNvPicPr>
                  <a:picLocks noChangeAspect="1"/>
                </p:cNvPicPr>
                <p:nvPr/>
              </p:nvPicPr>
              <p:blipFill>
                <a:blip r:embed="rId9" cstate="print"/>
                <a:stretch>
                  <a:fillRect/>
                </a:stretch>
              </p:blipFill>
              <p:spPr>
                <a:xfrm>
                  <a:off x="10759935" y="8423150"/>
                  <a:ext cx="382154" cy="382154"/>
                </a:xfrm>
                <a:prstGeom prst="rect">
                  <a:avLst/>
                </a:prstGeom>
              </p:spPr>
            </p:pic>
          </p:grpSp>
          <p:pic>
            <p:nvPicPr>
              <p:cNvPr id="106" name="Object 105"/>
              <p:cNvPicPr>
                <a:picLocks noChangeAspect="1"/>
              </p:cNvPicPr>
              <p:nvPr/>
            </p:nvPicPr>
            <p:blipFill>
              <a:blip r:embed="rId37" cstate="print"/>
              <a:stretch>
                <a:fillRect/>
              </a:stretch>
            </p:blipFill>
            <p:spPr>
              <a:xfrm>
                <a:off x="10697026" y="8408530"/>
                <a:ext cx="557820" cy="465696"/>
              </a:xfrm>
              <a:prstGeom prst="rect">
                <a:avLst/>
              </a:prstGeom>
            </p:spPr>
          </p:pic>
        </p:grpSp>
        <p:pic>
          <p:nvPicPr>
            <p:cNvPr id="108" name="Object 107"/>
            <p:cNvPicPr>
              <a:picLocks noChangeAspect="1"/>
            </p:cNvPicPr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9601402" y="8759535"/>
              <a:ext cx="2390782" cy="666830"/>
            </a:xfrm>
            <a:prstGeom prst="rect">
              <a:avLst/>
            </a:prstGeom>
          </p:spPr>
        </p:pic>
      </p:grpSp>
      <p:sp>
        <p:nvSpPr>
          <p:cNvPr id="80" name="TextBox 79"/>
          <p:cNvSpPr txBox="1"/>
          <p:nvPr/>
        </p:nvSpPr>
        <p:spPr>
          <a:xfrm>
            <a:off x="8893582" y="9712385"/>
            <a:ext cx="463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>
                <a:solidFill>
                  <a:schemeClr val="bg1"/>
                </a:solidFill>
                <a:latin typeface="Lucida Sans Typewriter" panose="020B0509030504030204" pitchFamily="49" charset="0"/>
              </a:rPr>
              <a:t>06</a:t>
            </a:r>
            <a:endParaRPr lang="ko-KR" altLang="en-US" b="1" dirty="0">
              <a:solidFill>
                <a:schemeClr val="bg1"/>
              </a:solidFill>
              <a:latin typeface="Lucida Sans Typewriter" panose="020B0509030504030204" pitchFamily="49" charset="0"/>
            </a:endParaRPr>
          </a:p>
        </p:txBody>
      </p:sp>
      <p:sp>
        <p:nvSpPr>
          <p:cNvPr id="85" name="직사각형 84"/>
          <p:cNvSpPr/>
          <p:nvPr/>
        </p:nvSpPr>
        <p:spPr>
          <a:xfrm>
            <a:off x="9608718" y="8836496"/>
            <a:ext cx="2427341" cy="498763"/>
          </a:xfrm>
          <a:prstGeom prst="rect">
            <a:avLst/>
          </a:prstGeom>
          <a:solidFill>
            <a:srgbClr val="B8B8B8"/>
          </a:solidFill>
          <a:ln>
            <a:solidFill>
              <a:srgbClr val="B8B8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37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272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408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543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680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815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952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087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b="1" dirty="0">
                <a:solidFill>
                  <a:schemeClr val="tx1"/>
                </a:solidFill>
              </a:rPr>
              <a:t>Photogenic </a:t>
            </a:r>
            <a:r>
              <a:rPr lang="en-US" altLang="ko-KR" b="1" dirty="0" err="1">
                <a:solidFill>
                  <a:schemeClr val="tx1"/>
                </a:solidFill>
              </a:rPr>
              <a:t>na</a:t>
            </a:r>
            <a:r>
              <a:rPr lang="en-US" altLang="ko-KR" b="1" dirty="0">
                <a:solidFill>
                  <a:schemeClr val="tx1"/>
                </a:solidFill>
              </a:rPr>
              <a:t> </a:t>
            </a:r>
            <a:r>
              <a:rPr lang="en-US" altLang="ko-KR" b="1" dirty="0" err="1">
                <a:solidFill>
                  <a:schemeClr val="tx1"/>
                </a:solidFill>
              </a:rPr>
              <a:t>lugar</a:t>
            </a:r>
            <a:r>
              <a:rPr lang="en-US" altLang="ko-KR" b="1" dirty="0">
                <a:solidFill>
                  <a:schemeClr val="tx1"/>
                </a:solidFill>
              </a:rPr>
              <a:t> </a:t>
            </a:r>
            <a:endParaRPr lang="ko-KR" altLang="en-US" b="1" dirty="0">
              <a:solidFill>
                <a:schemeClr val="tx1"/>
              </a:solidFill>
            </a:endParaRPr>
          </a:p>
        </p:txBody>
      </p:sp>
      <p:sp>
        <p:nvSpPr>
          <p:cNvPr id="86" name="직사각형 85"/>
          <p:cNvSpPr/>
          <p:nvPr/>
        </p:nvSpPr>
        <p:spPr>
          <a:xfrm>
            <a:off x="12624058" y="8827525"/>
            <a:ext cx="2151171" cy="518534"/>
          </a:xfrm>
          <a:prstGeom prst="rect">
            <a:avLst/>
          </a:prstGeom>
          <a:solidFill>
            <a:srgbClr val="B8B8B8"/>
          </a:solidFill>
          <a:ln>
            <a:solidFill>
              <a:srgbClr val="B8B8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37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272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408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543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680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815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952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087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b="1" dirty="0" err="1">
                <a:solidFill>
                  <a:schemeClr val="tx1"/>
                </a:solidFill>
              </a:rPr>
              <a:t>Karanasan</a:t>
            </a:r>
            <a:r>
              <a:rPr lang="en-US" altLang="ko-KR" b="1" dirty="0">
                <a:solidFill>
                  <a:schemeClr val="tx1"/>
                </a:solidFill>
              </a:rPr>
              <a:t> </a:t>
            </a:r>
            <a:r>
              <a:rPr lang="en-US" altLang="ko-KR" b="1" dirty="0" err="1">
                <a:solidFill>
                  <a:schemeClr val="tx1"/>
                </a:solidFill>
              </a:rPr>
              <a:t>sa</a:t>
            </a:r>
            <a:r>
              <a:rPr lang="en-US" altLang="ko-KR" b="1" dirty="0">
                <a:solidFill>
                  <a:schemeClr val="tx1"/>
                </a:solidFill>
              </a:rPr>
              <a:t> surfing</a:t>
            </a:r>
            <a:endParaRPr lang="ko-KR" altLang="en-US" b="1" dirty="0">
              <a:solidFill>
                <a:schemeClr val="tx1"/>
              </a:solidFill>
            </a:endParaRPr>
          </a:p>
        </p:txBody>
      </p:sp>
      <p:sp>
        <p:nvSpPr>
          <p:cNvPr id="88" name="직사각형 87"/>
          <p:cNvSpPr/>
          <p:nvPr/>
        </p:nvSpPr>
        <p:spPr>
          <a:xfrm>
            <a:off x="15231161" y="8812070"/>
            <a:ext cx="2291722" cy="543389"/>
          </a:xfrm>
          <a:prstGeom prst="rect">
            <a:avLst/>
          </a:prstGeom>
          <a:solidFill>
            <a:srgbClr val="B8B8B8"/>
          </a:solidFill>
          <a:ln>
            <a:solidFill>
              <a:srgbClr val="B8B8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37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272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408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543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680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815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952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087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b="1" dirty="0" err="1">
                <a:solidFill>
                  <a:schemeClr val="tx1"/>
                </a:solidFill>
              </a:rPr>
              <a:t>Karanasan</a:t>
            </a:r>
            <a:r>
              <a:rPr lang="en-US" altLang="ko-KR" b="1" dirty="0">
                <a:solidFill>
                  <a:schemeClr val="tx1"/>
                </a:solidFill>
              </a:rPr>
              <a:t> </a:t>
            </a:r>
            <a:r>
              <a:rPr lang="en-US" altLang="ko-KR" b="1" dirty="0" err="1">
                <a:solidFill>
                  <a:schemeClr val="tx1"/>
                </a:solidFill>
              </a:rPr>
              <a:t>sa</a:t>
            </a:r>
            <a:r>
              <a:rPr lang="en-US" altLang="ko-KR" b="1" dirty="0">
                <a:solidFill>
                  <a:schemeClr val="tx1"/>
                </a:solidFill>
              </a:rPr>
              <a:t> </a:t>
            </a:r>
            <a:r>
              <a:rPr lang="en-US" altLang="ko-KR" b="1" dirty="0" err="1">
                <a:solidFill>
                  <a:schemeClr val="tx1"/>
                </a:solidFill>
              </a:rPr>
              <a:t>Kultura</a:t>
            </a:r>
            <a:r>
              <a:rPr lang="en-US" altLang="ko-KR" b="1" dirty="0">
                <a:solidFill>
                  <a:schemeClr val="tx1"/>
                </a:solidFill>
              </a:rPr>
              <a:t> (</a:t>
            </a:r>
            <a:r>
              <a:rPr lang="en-US" altLang="ko-KR" b="1" dirty="0" err="1">
                <a:solidFill>
                  <a:schemeClr val="tx1"/>
                </a:solidFill>
              </a:rPr>
              <a:t>Seuldo</a:t>
            </a:r>
            <a:r>
              <a:rPr lang="en-US" altLang="ko-KR" b="1" dirty="0">
                <a:solidFill>
                  <a:schemeClr val="tx1"/>
                </a:solidFill>
              </a:rPr>
              <a:t> art) </a:t>
            </a:r>
            <a:endParaRPr lang="ko-KR" altLang="en-US" b="1" dirty="0">
              <a:solidFill>
                <a:schemeClr val="tx1"/>
              </a:solidFill>
            </a:endParaRPr>
          </a:p>
        </p:txBody>
      </p:sp>
      <p:sp>
        <p:nvSpPr>
          <p:cNvPr id="90" name="직사각형 89"/>
          <p:cNvSpPr/>
          <p:nvPr/>
        </p:nvSpPr>
        <p:spPr>
          <a:xfrm>
            <a:off x="4140586" y="3021575"/>
            <a:ext cx="11154351" cy="5925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37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272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408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543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680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815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952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087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dirty="0"/>
              <a:t>#</a:t>
            </a:r>
            <a:r>
              <a:rPr lang="en-US" altLang="ko-KR" dirty="0" err="1"/>
              <a:t>Seuldolighthouse</a:t>
            </a:r>
            <a:r>
              <a:rPr lang="en-US" altLang="ko-KR" dirty="0"/>
              <a:t> #Sunset #</a:t>
            </a:r>
            <a:r>
              <a:rPr lang="en-US" altLang="ko-KR" dirty="0" err="1"/>
              <a:t>Photoattraction</a:t>
            </a:r>
            <a:r>
              <a:rPr lang="en-US" altLang="ko-KR" dirty="0"/>
              <a:t> #</a:t>
            </a:r>
            <a:r>
              <a:rPr lang="en-US" altLang="ko-KR" dirty="0" err="1"/>
              <a:t>Seouldocaveshot</a:t>
            </a:r>
            <a:r>
              <a:rPr lang="en-US" altLang="ko-KR" dirty="0"/>
              <a:t> #</a:t>
            </a:r>
            <a:r>
              <a:rPr lang="en-US" altLang="ko-KR" dirty="0" err="1"/>
              <a:t>Seuldoramen</a:t>
            </a:r>
            <a:r>
              <a:rPr lang="en-US" altLang="ko-KR" dirty="0"/>
              <a:t> #</a:t>
            </a:r>
            <a:r>
              <a:rPr lang="en-US" altLang="ko-KR" dirty="0" err="1"/>
              <a:t>Rapeseedflower</a:t>
            </a:r>
            <a:r>
              <a:rPr lang="en-US" altLang="ko-KR" dirty="0"/>
              <a:t> #</a:t>
            </a:r>
            <a:r>
              <a:rPr lang="en-US" altLang="ko-KR" dirty="0" err="1"/>
              <a:t>Seuldoartfestival</a:t>
            </a:r>
            <a:endParaRPr lang="ko-KR" altLang="en-US" dirty="0"/>
          </a:p>
        </p:txBody>
      </p:sp>
      <p:sp>
        <p:nvSpPr>
          <p:cNvPr id="91" name="직사각형 90"/>
          <p:cNvSpPr/>
          <p:nvPr/>
        </p:nvSpPr>
        <p:spPr>
          <a:xfrm>
            <a:off x="978358" y="3657005"/>
            <a:ext cx="1730213" cy="6482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37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272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408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543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680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815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952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087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2400" b="1" dirty="0" err="1">
                <a:solidFill>
                  <a:srgbClr val="1D574F"/>
                </a:solidFill>
              </a:rPr>
              <a:t>Photospot</a:t>
            </a:r>
            <a:endParaRPr lang="ko-KR" altLang="en-US" sz="2400" b="1" dirty="0">
              <a:solidFill>
                <a:srgbClr val="1D574F"/>
              </a:solidFill>
            </a:endParaRPr>
          </a:p>
        </p:txBody>
      </p:sp>
      <p:sp>
        <p:nvSpPr>
          <p:cNvPr id="94" name="직사각형 93"/>
          <p:cNvSpPr/>
          <p:nvPr/>
        </p:nvSpPr>
        <p:spPr>
          <a:xfrm>
            <a:off x="8814291" y="3715390"/>
            <a:ext cx="8823494" cy="6455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37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272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408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543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680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815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952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087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2800" b="1" dirty="0"/>
              <a:t>Beautiful Sunset rock island, Artistic Space of </a:t>
            </a:r>
            <a:r>
              <a:rPr lang="en-US" altLang="ko-KR" sz="2800" b="1" dirty="0" err="1"/>
              <a:t>Seuldo</a:t>
            </a:r>
            <a:endParaRPr lang="ko-KR" altLang="en-US" sz="2800" b="1" dirty="0"/>
          </a:p>
        </p:txBody>
      </p:sp>
      <p:sp>
        <p:nvSpPr>
          <p:cNvPr id="97" name="직사각형 96"/>
          <p:cNvSpPr/>
          <p:nvPr/>
        </p:nvSpPr>
        <p:spPr>
          <a:xfrm>
            <a:off x="9123811" y="4469258"/>
            <a:ext cx="9267684" cy="11201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37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272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408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543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680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815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952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087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98" name="직사각형 97"/>
          <p:cNvSpPr/>
          <p:nvPr/>
        </p:nvSpPr>
        <p:spPr>
          <a:xfrm>
            <a:off x="10608784" y="1184495"/>
            <a:ext cx="6236008" cy="3899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37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272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408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543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680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815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952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087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v-SE" altLang="ko-KR" dirty="0"/>
              <a:t>Pag-explore sa isang maliit na isla sa loob ng lungsod </a:t>
            </a:r>
          </a:p>
        </p:txBody>
      </p:sp>
      <p:sp>
        <p:nvSpPr>
          <p:cNvPr id="2" name="직사각형 1"/>
          <p:cNvSpPr/>
          <p:nvPr/>
        </p:nvSpPr>
        <p:spPr>
          <a:xfrm>
            <a:off x="9279837" y="4211896"/>
            <a:ext cx="931000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dirty="0" err="1">
                <a:solidFill>
                  <a:schemeClr val="bg1"/>
                </a:solidFill>
              </a:rPr>
              <a:t>Ang</a:t>
            </a:r>
            <a:r>
              <a:rPr lang="en-US" altLang="ko-KR" dirty="0">
                <a:solidFill>
                  <a:schemeClr val="bg1"/>
                </a:solidFill>
              </a:rPr>
              <a:t> </a:t>
            </a:r>
            <a:r>
              <a:rPr lang="en-US" altLang="ko-KR" dirty="0" err="1">
                <a:solidFill>
                  <a:schemeClr val="bg1"/>
                </a:solidFill>
              </a:rPr>
              <a:t>Seuldo</a:t>
            </a:r>
            <a:r>
              <a:rPr lang="en-US" altLang="ko-KR" dirty="0">
                <a:solidFill>
                  <a:schemeClr val="bg1"/>
                </a:solidFill>
              </a:rPr>
              <a:t> rapeseed flower, </a:t>
            </a:r>
            <a:r>
              <a:rPr lang="en-US" altLang="ko-KR" dirty="0" err="1">
                <a:solidFill>
                  <a:schemeClr val="bg1"/>
                </a:solidFill>
              </a:rPr>
              <a:t>Seuldo</a:t>
            </a:r>
            <a:r>
              <a:rPr lang="en-US" altLang="ko-KR" dirty="0">
                <a:solidFill>
                  <a:schemeClr val="bg1"/>
                </a:solidFill>
              </a:rPr>
              <a:t> daisy, </a:t>
            </a:r>
            <a:r>
              <a:rPr lang="en-US" altLang="ko-KR" dirty="0" err="1">
                <a:solidFill>
                  <a:schemeClr val="bg1"/>
                </a:solidFill>
              </a:rPr>
              <a:t>Seuldo</a:t>
            </a:r>
            <a:r>
              <a:rPr lang="en-US" altLang="ko-KR" dirty="0">
                <a:solidFill>
                  <a:schemeClr val="bg1"/>
                </a:solidFill>
              </a:rPr>
              <a:t> cave shot, </a:t>
            </a:r>
            <a:r>
              <a:rPr lang="en-US" altLang="ko-KR" dirty="0" err="1">
                <a:solidFill>
                  <a:schemeClr val="bg1"/>
                </a:solidFill>
              </a:rPr>
              <a:t>Seuldo</a:t>
            </a:r>
            <a:r>
              <a:rPr lang="en-US" altLang="ko-KR" dirty="0">
                <a:solidFill>
                  <a:schemeClr val="bg1"/>
                </a:solidFill>
              </a:rPr>
              <a:t> sunset at </a:t>
            </a:r>
            <a:r>
              <a:rPr lang="en-US" altLang="ko-KR" dirty="0" err="1">
                <a:solidFill>
                  <a:schemeClr val="bg1"/>
                </a:solidFill>
              </a:rPr>
              <a:t>iba</a:t>
            </a:r>
            <a:r>
              <a:rPr lang="en-US" altLang="ko-KR" dirty="0">
                <a:solidFill>
                  <a:schemeClr val="bg1"/>
                </a:solidFill>
              </a:rPr>
              <a:t> pang </a:t>
            </a:r>
            <a:r>
              <a:rPr lang="en-US" altLang="ko-KR" dirty="0" err="1">
                <a:solidFill>
                  <a:schemeClr val="bg1"/>
                </a:solidFill>
              </a:rPr>
              <a:t>mga</a:t>
            </a:r>
            <a:r>
              <a:rPr lang="en-US" altLang="ko-KR" dirty="0">
                <a:solidFill>
                  <a:schemeClr val="bg1"/>
                </a:solidFill>
              </a:rPr>
              <a:t> spot ay </a:t>
            </a:r>
            <a:r>
              <a:rPr lang="en-US" altLang="ko-KR" dirty="0" err="1">
                <a:solidFill>
                  <a:schemeClr val="bg1"/>
                </a:solidFill>
              </a:rPr>
              <a:t>minamahal</a:t>
            </a:r>
            <a:r>
              <a:rPr lang="en-US" altLang="ko-KR" dirty="0">
                <a:solidFill>
                  <a:schemeClr val="bg1"/>
                </a:solidFill>
              </a:rPr>
              <a:t> ng </a:t>
            </a:r>
            <a:r>
              <a:rPr lang="en-US" altLang="ko-KR" dirty="0" err="1">
                <a:solidFill>
                  <a:schemeClr val="bg1"/>
                </a:solidFill>
              </a:rPr>
              <a:t>mga</a:t>
            </a:r>
            <a:r>
              <a:rPr lang="en-US" altLang="ko-KR" dirty="0">
                <a:solidFill>
                  <a:schemeClr val="bg1"/>
                </a:solidFill>
              </a:rPr>
              <a:t> photographer. Lalo </a:t>
            </a:r>
            <a:r>
              <a:rPr lang="en-US" altLang="ko-KR" dirty="0" err="1">
                <a:solidFill>
                  <a:schemeClr val="bg1"/>
                </a:solidFill>
              </a:rPr>
              <a:t>na</a:t>
            </a:r>
            <a:r>
              <a:rPr lang="en-US" altLang="ko-KR" dirty="0">
                <a:solidFill>
                  <a:schemeClr val="bg1"/>
                </a:solidFill>
              </a:rPr>
              <a:t> </a:t>
            </a:r>
            <a:r>
              <a:rPr lang="en-US" altLang="ko-KR" dirty="0" err="1">
                <a:solidFill>
                  <a:schemeClr val="bg1"/>
                </a:solidFill>
              </a:rPr>
              <a:t>sikat</a:t>
            </a:r>
            <a:r>
              <a:rPr lang="en-US" altLang="ko-KR" dirty="0">
                <a:solidFill>
                  <a:schemeClr val="bg1"/>
                </a:solidFill>
              </a:rPr>
              <a:t> </a:t>
            </a:r>
            <a:r>
              <a:rPr lang="en-US" altLang="ko-KR" dirty="0" err="1">
                <a:solidFill>
                  <a:schemeClr val="bg1"/>
                </a:solidFill>
              </a:rPr>
              <a:t>ang</a:t>
            </a:r>
            <a:r>
              <a:rPr lang="en-US" altLang="ko-KR" dirty="0">
                <a:solidFill>
                  <a:schemeClr val="bg1"/>
                </a:solidFill>
              </a:rPr>
              <a:t> rapeseed flower field, </a:t>
            </a:r>
            <a:r>
              <a:rPr lang="en-US" altLang="ko-KR" dirty="0" err="1">
                <a:solidFill>
                  <a:schemeClr val="bg1"/>
                </a:solidFill>
              </a:rPr>
              <a:t>na</a:t>
            </a:r>
            <a:r>
              <a:rPr lang="en-US" altLang="ko-KR" dirty="0">
                <a:solidFill>
                  <a:schemeClr val="bg1"/>
                </a:solidFill>
              </a:rPr>
              <a:t> </a:t>
            </a:r>
            <a:r>
              <a:rPr lang="en-US" altLang="ko-KR" dirty="0" err="1">
                <a:solidFill>
                  <a:schemeClr val="bg1"/>
                </a:solidFill>
              </a:rPr>
              <a:t>madalas</a:t>
            </a:r>
            <a:r>
              <a:rPr lang="en-US" altLang="ko-KR" dirty="0">
                <a:solidFill>
                  <a:schemeClr val="bg1"/>
                </a:solidFill>
              </a:rPr>
              <a:t> </a:t>
            </a:r>
            <a:r>
              <a:rPr lang="en-US" altLang="ko-KR" dirty="0" err="1">
                <a:solidFill>
                  <a:schemeClr val="bg1"/>
                </a:solidFill>
              </a:rPr>
              <a:t>na</a:t>
            </a:r>
            <a:r>
              <a:rPr lang="en-US" altLang="ko-KR" dirty="0">
                <a:solidFill>
                  <a:schemeClr val="bg1"/>
                </a:solidFill>
              </a:rPr>
              <a:t> </a:t>
            </a:r>
            <a:r>
              <a:rPr lang="en-US" altLang="ko-KR" dirty="0" err="1">
                <a:solidFill>
                  <a:schemeClr val="bg1"/>
                </a:solidFill>
              </a:rPr>
              <a:t>tinatawag</a:t>
            </a:r>
            <a:r>
              <a:rPr lang="en-US" altLang="ko-KR" dirty="0">
                <a:solidFill>
                  <a:schemeClr val="bg1"/>
                </a:solidFill>
              </a:rPr>
              <a:t> </a:t>
            </a:r>
            <a:r>
              <a:rPr lang="en-US" altLang="ko-KR" dirty="0" err="1">
                <a:solidFill>
                  <a:schemeClr val="bg1"/>
                </a:solidFill>
              </a:rPr>
              <a:t>na</a:t>
            </a:r>
            <a:r>
              <a:rPr lang="en-US" altLang="ko-KR" dirty="0">
                <a:solidFill>
                  <a:schemeClr val="bg1"/>
                </a:solidFill>
              </a:rPr>
              <a:t> Ulsan's </a:t>
            </a:r>
            <a:r>
              <a:rPr lang="en-US" altLang="ko-KR" dirty="0" err="1">
                <a:solidFill>
                  <a:schemeClr val="bg1"/>
                </a:solidFill>
              </a:rPr>
              <a:t>Jeju</a:t>
            </a:r>
            <a:r>
              <a:rPr lang="en-US" altLang="ko-KR" dirty="0">
                <a:solidFill>
                  <a:schemeClr val="bg1"/>
                </a:solidFill>
              </a:rPr>
              <a:t> Island. </a:t>
            </a:r>
            <a:r>
              <a:rPr lang="en-US" altLang="ko-KR" dirty="0" err="1">
                <a:solidFill>
                  <a:schemeClr val="bg1"/>
                </a:solidFill>
              </a:rPr>
              <a:t>Napakaraming</a:t>
            </a:r>
            <a:r>
              <a:rPr lang="en-US" altLang="ko-KR" dirty="0">
                <a:solidFill>
                  <a:schemeClr val="bg1"/>
                </a:solidFill>
              </a:rPr>
              <a:t> </a:t>
            </a:r>
            <a:r>
              <a:rPr lang="en-US" altLang="ko-KR" dirty="0" err="1">
                <a:solidFill>
                  <a:schemeClr val="bg1"/>
                </a:solidFill>
              </a:rPr>
              <a:t>uri</a:t>
            </a:r>
            <a:r>
              <a:rPr lang="en-US" altLang="ko-KR" dirty="0">
                <a:solidFill>
                  <a:schemeClr val="bg1"/>
                </a:solidFill>
              </a:rPr>
              <a:t> ng </a:t>
            </a:r>
            <a:r>
              <a:rPr lang="en-US" altLang="ko-KR" dirty="0" err="1">
                <a:solidFill>
                  <a:schemeClr val="bg1"/>
                </a:solidFill>
              </a:rPr>
              <a:t>isda</a:t>
            </a:r>
            <a:r>
              <a:rPr lang="en-US" altLang="ko-KR" dirty="0">
                <a:solidFill>
                  <a:schemeClr val="bg1"/>
                </a:solidFill>
              </a:rPr>
              <a:t>, </a:t>
            </a:r>
            <a:r>
              <a:rPr lang="en-US" altLang="ko-KR" dirty="0" err="1">
                <a:solidFill>
                  <a:schemeClr val="bg1"/>
                </a:solidFill>
              </a:rPr>
              <a:t>na</a:t>
            </a:r>
            <a:r>
              <a:rPr lang="en-US" altLang="ko-KR" dirty="0">
                <a:solidFill>
                  <a:schemeClr val="bg1"/>
                </a:solidFill>
              </a:rPr>
              <a:t> </a:t>
            </a:r>
            <a:r>
              <a:rPr lang="en-US" altLang="ko-KR" dirty="0" err="1">
                <a:solidFill>
                  <a:schemeClr val="bg1"/>
                </a:solidFill>
              </a:rPr>
              <a:t>nakakahikayat</a:t>
            </a:r>
            <a:r>
              <a:rPr lang="en-US" altLang="ko-KR" dirty="0">
                <a:solidFill>
                  <a:schemeClr val="bg1"/>
                </a:solidFill>
              </a:rPr>
              <a:t> ng </a:t>
            </a:r>
            <a:r>
              <a:rPr lang="en-US" altLang="ko-KR" dirty="0" err="1">
                <a:solidFill>
                  <a:schemeClr val="bg1"/>
                </a:solidFill>
              </a:rPr>
              <a:t>maraming</a:t>
            </a:r>
            <a:r>
              <a:rPr lang="en-US" altLang="ko-KR" dirty="0">
                <a:solidFill>
                  <a:schemeClr val="bg1"/>
                </a:solidFill>
              </a:rPr>
              <a:t> </a:t>
            </a:r>
            <a:r>
              <a:rPr lang="en-US" altLang="ko-KR" dirty="0" err="1">
                <a:solidFill>
                  <a:schemeClr val="bg1"/>
                </a:solidFill>
              </a:rPr>
              <a:t>mahilig</a:t>
            </a:r>
            <a:r>
              <a:rPr lang="en-US" altLang="ko-KR" dirty="0">
                <a:solidFill>
                  <a:schemeClr val="bg1"/>
                </a:solidFill>
              </a:rPr>
              <a:t> </a:t>
            </a:r>
            <a:r>
              <a:rPr lang="en-US" altLang="ko-KR" dirty="0" err="1">
                <a:solidFill>
                  <a:schemeClr val="bg1"/>
                </a:solidFill>
              </a:rPr>
              <a:t>sa</a:t>
            </a:r>
            <a:r>
              <a:rPr lang="en-US" altLang="ko-KR" dirty="0">
                <a:solidFill>
                  <a:schemeClr val="bg1"/>
                </a:solidFill>
              </a:rPr>
              <a:t> </a:t>
            </a:r>
            <a:r>
              <a:rPr lang="en-US" altLang="ko-KR" dirty="0" err="1">
                <a:solidFill>
                  <a:schemeClr val="bg1"/>
                </a:solidFill>
              </a:rPr>
              <a:t>pangingisda</a:t>
            </a:r>
            <a:r>
              <a:rPr lang="en-US" altLang="ko-KR" dirty="0">
                <a:solidFill>
                  <a:schemeClr val="bg1"/>
                </a:solidFill>
              </a:rPr>
              <a:t>. Sa </a:t>
            </a:r>
            <a:r>
              <a:rPr lang="en-US" altLang="ko-KR" dirty="0" err="1">
                <a:solidFill>
                  <a:schemeClr val="bg1"/>
                </a:solidFill>
              </a:rPr>
              <a:t>panahon</a:t>
            </a:r>
            <a:r>
              <a:rPr lang="en-US" altLang="ko-KR" dirty="0">
                <a:solidFill>
                  <a:schemeClr val="bg1"/>
                </a:solidFill>
              </a:rPr>
              <a:t> ng </a:t>
            </a:r>
            <a:r>
              <a:rPr lang="en-US" altLang="ko-KR" dirty="0" err="1">
                <a:solidFill>
                  <a:schemeClr val="bg1"/>
                </a:solidFill>
              </a:rPr>
              <a:t>Seuldo</a:t>
            </a:r>
            <a:r>
              <a:rPr lang="en-US" altLang="ko-KR" dirty="0">
                <a:solidFill>
                  <a:schemeClr val="bg1"/>
                </a:solidFill>
              </a:rPr>
              <a:t> art festival </a:t>
            </a:r>
            <a:r>
              <a:rPr lang="en-US" altLang="ko-KR" dirty="0" err="1">
                <a:solidFill>
                  <a:schemeClr val="bg1"/>
                </a:solidFill>
              </a:rPr>
              <a:t>na</a:t>
            </a:r>
            <a:r>
              <a:rPr lang="en-US" altLang="ko-KR" dirty="0">
                <a:solidFill>
                  <a:schemeClr val="bg1"/>
                </a:solidFill>
              </a:rPr>
              <a:t> </a:t>
            </a:r>
            <a:r>
              <a:rPr lang="en-US" altLang="ko-KR" dirty="0" err="1">
                <a:solidFill>
                  <a:schemeClr val="bg1"/>
                </a:solidFill>
              </a:rPr>
              <a:t>ginaganap</a:t>
            </a:r>
            <a:r>
              <a:rPr lang="en-US" altLang="ko-KR" dirty="0">
                <a:solidFill>
                  <a:schemeClr val="bg1"/>
                </a:solidFill>
              </a:rPr>
              <a:t> </a:t>
            </a:r>
            <a:r>
              <a:rPr lang="en-US" altLang="ko-KR" dirty="0" err="1">
                <a:solidFill>
                  <a:schemeClr val="bg1"/>
                </a:solidFill>
              </a:rPr>
              <a:t>tuwing</a:t>
            </a:r>
            <a:r>
              <a:rPr lang="en-US" altLang="ko-KR" dirty="0">
                <a:solidFill>
                  <a:schemeClr val="bg1"/>
                </a:solidFill>
              </a:rPr>
              <a:t> </a:t>
            </a:r>
            <a:r>
              <a:rPr lang="en-US" altLang="ko-KR" dirty="0" err="1">
                <a:solidFill>
                  <a:schemeClr val="bg1"/>
                </a:solidFill>
              </a:rPr>
              <a:t>tagsibol</a:t>
            </a:r>
            <a:r>
              <a:rPr lang="en-US" altLang="ko-KR" dirty="0">
                <a:solidFill>
                  <a:schemeClr val="bg1"/>
                </a:solidFill>
              </a:rPr>
              <a:t> at </a:t>
            </a:r>
            <a:r>
              <a:rPr lang="en-US" altLang="ko-KR" dirty="0" err="1">
                <a:solidFill>
                  <a:schemeClr val="bg1"/>
                </a:solidFill>
              </a:rPr>
              <a:t>taglagas</a:t>
            </a:r>
            <a:r>
              <a:rPr lang="en-US" altLang="ko-KR" dirty="0">
                <a:solidFill>
                  <a:schemeClr val="bg1"/>
                </a:solidFill>
              </a:rPr>
              <a:t>, </a:t>
            </a:r>
            <a:r>
              <a:rPr lang="en-US" altLang="ko-KR" dirty="0" err="1">
                <a:solidFill>
                  <a:schemeClr val="bg1"/>
                </a:solidFill>
              </a:rPr>
              <a:t>iba't</a:t>
            </a:r>
            <a:r>
              <a:rPr lang="en-US" altLang="ko-KR" dirty="0">
                <a:solidFill>
                  <a:schemeClr val="bg1"/>
                </a:solidFill>
              </a:rPr>
              <a:t> </a:t>
            </a:r>
            <a:r>
              <a:rPr lang="en-US" altLang="ko-KR" dirty="0" err="1">
                <a:solidFill>
                  <a:schemeClr val="bg1"/>
                </a:solidFill>
              </a:rPr>
              <a:t>ibang</a:t>
            </a:r>
            <a:r>
              <a:rPr lang="en-US" altLang="ko-KR" dirty="0">
                <a:solidFill>
                  <a:schemeClr val="bg1"/>
                </a:solidFill>
              </a:rPr>
              <a:t> </a:t>
            </a:r>
            <a:r>
              <a:rPr lang="en-US" altLang="ko-KR" dirty="0" err="1">
                <a:solidFill>
                  <a:schemeClr val="bg1"/>
                </a:solidFill>
              </a:rPr>
              <a:t>kultural</a:t>
            </a:r>
            <a:r>
              <a:rPr lang="en-US" altLang="ko-KR" dirty="0">
                <a:solidFill>
                  <a:schemeClr val="bg1"/>
                </a:solidFill>
              </a:rPr>
              <a:t> </a:t>
            </a:r>
            <a:r>
              <a:rPr lang="en-US" altLang="ko-KR" dirty="0" err="1">
                <a:solidFill>
                  <a:schemeClr val="bg1"/>
                </a:solidFill>
              </a:rPr>
              <a:t>na</a:t>
            </a:r>
            <a:r>
              <a:rPr lang="en-US" altLang="ko-KR" dirty="0">
                <a:solidFill>
                  <a:schemeClr val="bg1"/>
                </a:solidFill>
              </a:rPr>
              <a:t> </a:t>
            </a:r>
            <a:r>
              <a:rPr lang="en-US" altLang="ko-KR" dirty="0" err="1">
                <a:solidFill>
                  <a:schemeClr val="bg1"/>
                </a:solidFill>
              </a:rPr>
              <a:t>karanasan</a:t>
            </a:r>
            <a:r>
              <a:rPr lang="en-US" altLang="ko-KR" dirty="0">
                <a:solidFill>
                  <a:schemeClr val="bg1"/>
                </a:solidFill>
              </a:rPr>
              <a:t> </a:t>
            </a:r>
            <a:r>
              <a:rPr lang="en-US" altLang="ko-KR" dirty="0" err="1">
                <a:solidFill>
                  <a:schemeClr val="bg1"/>
                </a:solidFill>
              </a:rPr>
              <a:t>ang</a:t>
            </a:r>
            <a:r>
              <a:rPr lang="en-US" altLang="ko-KR" dirty="0">
                <a:solidFill>
                  <a:schemeClr val="bg1"/>
                </a:solidFill>
              </a:rPr>
              <a:t> </a:t>
            </a:r>
            <a:r>
              <a:rPr lang="en-US" altLang="ko-KR" dirty="0" err="1">
                <a:solidFill>
                  <a:schemeClr val="bg1"/>
                </a:solidFill>
              </a:rPr>
              <a:t>naroon</a:t>
            </a:r>
            <a:r>
              <a:rPr lang="en-US" altLang="ko-KR" dirty="0">
                <a:solidFill>
                  <a:schemeClr val="bg1"/>
                </a:solidFill>
              </a:rPr>
              <a:t>, </a:t>
            </a:r>
            <a:r>
              <a:rPr lang="en-US" altLang="ko-KR" dirty="0" err="1">
                <a:solidFill>
                  <a:schemeClr val="bg1"/>
                </a:solidFill>
              </a:rPr>
              <a:t>kabilang</a:t>
            </a:r>
            <a:r>
              <a:rPr lang="en-US" altLang="ko-KR" dirty="0">
                <a:solidFill>
                  <a:schemeClr val="bg1"/>
                </a:solidFill>
              </a:rPr>
              <a:t> </a:t>
            </a:r>
            <a:r>
              <a:rPr lang="en-US" altLang="ko-KR" dirty="0" err="1">
                <a:solidFill>
                  <a:schemeClr val="bg1"/>
                </a:solidFill>
              </a:rPr>
              <a:t>ang</a:t>
            </a:r>
            <a:r>
              <a:rPr lang="en-US" altLang="ko-KR" dirty="0">
                <a:solidFill>
                  <a:schemeClr val="bg1"/>
                </a:solidFill>
              </a:rPr>
              <a:t> </a:t>
            </a:r>
            <a:r>
              <a:rPr lang="en-US" altLang="ko-KR" dirty="0" err="1">
                <a:solidFill>
                  <a:schemeClr val="bg1"/>
                </a:solidFill>
              </a:rPr>
              <a:t>mga</a:t>
            </a:r>
            <a:r>
              <a:rPr lang="en-US" altLang="ko-KR" dirty="0">
                <a:solidFill>
                  <a:schemeClr val="bg1"/>
                </a:solidFill>
              </a:rPr>
              <a:t> surfing shop at </a:t>
            </a:r>
            <a:r>
              <a:rPr lang="en-US" altLang="ko-KR" dirty="0" err="1">
                <a:solidFill>
                  <a:schemeClr val="bg1"/>
                </a:solidFill>
              </a:rPr>
              <a:t>ang</a:t>
            </a:r>
            <a:r>
              <a:rPr lang="en-US" altLang="ko-KR" dirty="0">
                <a:solidFill>
                  <a:schemeClr val="bg1"/>
                </a:solidFill>
              </a:rPr>
              <a:t> </a:t>
            </a:r>
            <a:r>
              <a:rPr lang="en-US" altLang="ko-KR" dirty="0" err="1">
                <a:solidFill>
                  <a:schemeClr val="bg1"/>
                </a:solidFill>
              </a:rPr>
              <a:t>Seuldo</a:t>
            </a:r>
            <a:r>
              <a:rPr lang="en-US" altLang="ko-KR" dirty="0">
                <a:solidFill>
                  <a:schemeClr val="bg1"/>
                </a:solidFill>
              </a:rPr>
              <a:t> art gallery </a:t>
            </a:r>
            <a:endParaRPr lang="ko-KR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8542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0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0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" name="그룹 1018"/>
          <p:cNvGrpSpPr/>
          <p:nvPr/>
        </p:nvGrpSpPr>
        <p:grpSpPr>
          <a:xfrm>
            <a:off x="-153666" y="649687"/>
            <a:ext cx="18947457" cy="9831005"/>
            <a:chOff x="-356981" y="-436295"/>
            <a:chExt cx="18947457" cy="1085982"/>
          </a:xfrm>
        </p:grpSpPr>
        <p:pic>
          <p:nvPicPr>
            <p:cNvPr id="83" name="Object 65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356981" y="-436295"/>
              <a:ext cx="18947457" cy="1085982"/>
            </a:xfrm>
            <a:prstGeom prst="rect">
              <a:avLst/>
            </a:prstGeom>
          </p:spPr>
        </p:pic>
      </p:grpSp>
      <p:grpSp>
        <p:nvGrpSpPr>
          <p:cNvPr id="1001" name="그룹 1001"/>
          <p:cNvGrpSpPr/>
          <p:nvPr/>
        </p:nvGrpSpPr>
        <p:grpSpPr>
          <a:xfrm>
            <a:off x="-330345" y="5694314"/>
            <a:ext cx="19124136" cy="3741838"/>
            <a:chOff x="-716886" y="5705781"/>
            <a:chExt cx="19124136" cy="3741838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-716886" y="5705781"/>
              <a:ext cx="19124136" cy="3741838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-1105665" y="5705781"/>
            <a:ext cx="19629475" cy="21429"/>
            <a:chOff x="-1105665" y="5705781"/>
            <a:chExt cx="19629475" cy="21429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-1105665" y="5705781"/>
              <a:ext cx="19629475" cy="21429"/>
            </a:xfrm>
            <a:prstGeom prst="rect">
              <a:avLst/>
            </a:prstGeom>
          </p:spPr>
        </p:pic>
      </p:grpSp>
      <p:pic>
        <p:nvPicPr>
          <p:cNvPr id="10" name="Object 9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21730" y="1005387"/>
            <a:ext cx="10727413" cy="2188575"/>
          </a:xfrm>
          <a:prstGeom prst="rect">
            <a:avLst/>
          </a:prstGeom>
        </p:spPr>
      </p:pic>
      <p:grpSp>
        <p:nvGrpSpPr>
          <p:cNvPr id="1003" name="그룹 1003"/>
          <p:cNvGrpSpPr/>
          <p:nvPr/>
        </p:nvGrpSpPr>
        <p:grpSpPr>
          <a:xfrm>
            <a:off x="13851504" y="1083342"/>
            <a:ext cx="4436496" cy="606530"/>
            <a:chOff x="13851504" y="1083342"/>
            <a:chExt cx="2361910" cy="606530"/>
          </a:xfrm>
        </p:grpSpPr>
        <p:pic>
          <p:nvPicPr>
            <p:cNvPr id="13" name="Object 12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2710137" y="819666"/>
              <a:ext cx="4723820" cy="1213059"/>
            </a:xfrm>
            <a:prstGeom prst="rect">
              <a:avLst/>
            </a:prstGeom>
          </p:spPr>
        </p:pic>
        <p:pic>
          <p:nvPicPr>
            <p:cNvPr id="14" name="Object 13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3851504" y="1083342"/>
              <a:ext cx="2361910" cy="606530"/>
            </a:xfrm>
            <a:prstGeom prst="rect">
              <a:avLst/>
            </a:prstGeom>
          </p:spPr>
        </p:pic>
      </p:grpSp>
      <p:grpSp>
        <p:nvGrpSpPr>
          <p:cNvPr id="1004" name="그룹 1004"/>
          <p:cNvGrpSpPr/>
          <p:nvPr/>
        </p:nvGrpSpPr>
        <p:grpSpPr>
          <a:xfrm>
            <a:off x="9840859" y="6406744"/>
            <a:ext cx="2220309" cy="2805887"/>
            <a:chOff x="9840857" y="6406742"/>
            <a:chExt cx="2220309" cy="2805887"/>
          </a:xfrm>
        </p:grpSpPr>
        <p:grpSp>
          <p:nvGrpSpPr>
            <p:cNvPr id="1005" name="그룹 1005"/>
            <p:cNvGrpSpPr/>
            <p:nvPr/>
          </p:nvGrpSpPr>
          <p:grpSpPr>
            <a:xfrm>
              <a:off x="9840857" y="6406742"/>
              <a:ext cx="2220309" cy="2216409"/>
              <a:chOff x="9840857" y="6406742"/>
              <a:chExt cx="2220309" cy="2216409"/>
            </a:xfrm>
          </p:grpSpPr>
          <p:pic>
            <p:nvPicPr>
              <p:cNvPr id="21" name="Object 20"/>
              <p:cNvPicPr>
                <a:picLocks noChangeAspect="1"/>
              </p:cNvPicPr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9840857" y="6406742"/>
                <a:ext cx="2220309" cy="2216409"/>
              </a:xfrm>
              <a:prstGeom prst="rect">
                <a:avLst/>
              </a:prstGeom>
            </p:spPr>
          </p:pic>
        </p:grpSp>
        <p:grpSp>
          <p:nvGrpSpPr>
            <p:cNvPr id="1006" name="그룹 1006"/>
            <p:cNvGrpSpPr/>
            <p:nvPr/>
          </p:nvGrpSpPr>
          <p:grpSpPr>
            <a:xfrm>
              <a:off x="10759935" y="8423150"/>
              <a:ext cx="382154" cy="382154"/>
              <a:chOff x="10759935" y="8423150"/>
              <a:chExt cx="382154" cy="382154"/>
            </a:xfrm>
          </p:grpSpPr>
          <p:grpSp>
            <p:nvGrpSpPr>
              <p:cNvPr id="1007" name="그룹 1007"/>
              <p:cNvGrpSpPr/>
              <p:nvPr/>
            </p:nvGrpSpPr>
            <p:grpSpPr>
              <a:xfrm>
                <a:off x="10759935" y="8423150"/>
                <a:ext cx="382154" cy="382154"/>
                <a:chOff x="10759935" y="8423150"/>
                <a:chExt cx="382154" cy="382154"/>
              </a:xfrm>
            </p:grpSpPr>
            <p:pic>
              <p:nvPicPr>
                <p:cNvPr id="25" name="Object 24"/>
                <p:cNvPicPr>
                  <a:picLocks noChangeAspect="1"/>
                </p:cNvPicPr>
                <p:nvPr/>
              </p:nvPicPr>
              <p:blipFill>
                <a:blip r:embed="rId9" cstate="print"/>
                <a:stretch>
                  <a:fillRect/>
                </a:stretch>
              </p:blipFill>
              <p:spPr>
                <a:xfrm>
                  <a:off x="10759935" y="8423150"/>
                  <a:ext cx="382154" cy="382154"/>
                </a:xfrm>
                <a:prstGeom prst="rect">
                  <a:avLst/>
                </a:prstGeom>
              </p:spPr>
            </p:pic>
          </p:grpSp>
          <p:pic>
            <p:nvPicPr>
              <p:cNvPr id="27" name="Object 26"/>
              <p:cNvPicPr>
                <a:picLocks noChangeAspect="1"/>
              </p:cNvPicPr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10697026" y="8408530"/>
                <a:ext cx="557820" cy="465696"/>
              </a:xfrm>
              <a:prstGeom prst="rect">
                <a:avLst/>
              </a:prstGeom>
            </p:spPr>
          </p:pic>
        </p:grpSp>
        <p:pic>
          <p:nvPicPr>
            <p:cNvPr id="29" name="Object 28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915469" y="8786802"/>
              <a:ext cx="2095458" cy="642954"/>
            </a:xfrm>
            <a:prstGeom prst="rect">
              <a:avLst/>
            </a:prstGeom>
          </p:spPr>
        </p:pic>
      </p:grpSp>
      <p:grpSp>
        <p:nvGrpSpPr>
          <p:cNvPr id="1008" name="그룹 1008"/>
          <p:cNvGrpSpPr/>
          <p:nvPr/>
        </p:nvGrpSpPr>
        <p:grpSpPr>
          <a:xfrm>
            <a:off x="12560591" y="6406744"/>
            <a:ext cx="2220309" cy="2805887"/>
            <a:chOff x="12560589" y="6406742"/>
            <a:chExt cx="2220309" cy="2805887"/>
          </a:xfrm>
        </p:grpSpPr>
        <p:grpSp>
          <p:nvGrpSpPr>
            <p:cNvPr id="1009" name="그룹 1009"/>
            <p:cNvGrpSpPr/>
            <p:nvPr/>
          </p:nvGrpSpPr>
          <p:grpSpPr>
            <a:xfrm>
              <a:off x="12560589" y="6406742"/>
              <a:ext cx="2220309" cy="2216409"/>
              <a:chOff x="12560589" y="6406742"/>
              <a:chExt cx="2220309" cy="2216409"/>
            </a:xfrm>
          </p:grpSpPr>
          <p:pic>
            <p:nvPicPr>
              <p:cNvPr id="33" name="Object 32"/>
              <p:cNvPicPr>
                <a:picLocks noChangeAspect="1"/>
              </p:cNvPicPr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12560589" y="6406742"/>
                <a:ext cx="2220309" cy="2216409"/>
              </a:xfrm>
              <a:prstGeom prst="rect">
                <a:avLst/>
              </a:prstGeom>
            </p:spPr>
          </p:pic>
        </p:grpSp>
        <p:grpSp>
          <p:nvGrpSpPr>
            <p:cNvPr id="1010" name="그룹 1010"/>
            <p:cNvGrpSpPr/>
            <p:nvPr/>
          </p:nvGrpSpPr>
          <p:grpSpPr>
            <a:xfrm>
              <a:off x="13499845" y="8423150"/>
              <a:ext cx="382154" cy="382154"/>
              <a:chOff x="13499845" y="8423150"/>
              <a:chExt cx="382154" cy="382154"/>
            </a:xfrm>
          </p:grpSpPr>
          <p:grpSp>
            <p:nvGrpSpPr>
              <p:cNvPr id="1011" name="그룹 1011"/>
              <p:cNvGrpSpPr/>
              <p:nvPr/>
            </p:nvGrpSpPr>
            <p:grpSpPr>
              <a:xfrm>
                <a:off x="13499845" y="8423150"/>
                <a:ext cx="382154" cy="382154"/>
                <a:chOff x="13499845" y="8423150"/>
                <a:chExt cx="382154" cy="382154"/>
              </a:xfrm>
            </p:grpSpPr>
            <p:pic>
              <p:nvPicPr>
                <p:cNvPr id="37" name="Object 36"/>
                <p:cNvPicPr>
                  <a:picLocks noChangeAspect="1"/>
                </p:cNvPicPr>
                <p:nvPr/>
              </p:nvPicPr>
              <p:blipFill>
                <a:blip r:embed="rId9" cstate="print"/>
                <a:stretch>
                  <a:fillRect/>
                </a:stretch>
              </p:blipFill>
              <p:spPr>
                <a:xfrm>
                  <a:off x="13499845" y="8423150"/>
                  <a:ext cx="382154" cy="382154"/>
                </a:xfrm>
                <a:prstGeom prst="rect">
                  <a:avLst/>
                </a:prstGeom>
              </p:spPr>
            </p:pic>
          </p:grpSp>
          <p:pic>
            <p:nvPicPr>
              <p:cNvPr id="39" name="Object 38"/>
              <p:cNvPicPr>
                <a:picLocks noChangeAspect="1"/>
              </p:cNvPicPr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13448834" y="8408526"/>
                <a:ext cx="555905" cy="465696"/>
              </a:xfrm>
              <a:prstGeom prst="rect">
                <a:avLst/>
              </a:prstGeom>
            </p:spPr>
          </p:pic>
        </p:grpSp>
        <p:pic>
          <p:nvPicPr>
            <p:cNvPr id="41" name="Object 40"/>
            <p:cNvPicPr>
              <a:picLocks noChangeAspect="1"/>
            </p:cNvPicPr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2758564" y="8759535"/>
              <a:ext cx="1973344" cy="666830"/>
            </a:xfrm>
            <a:prstGeom prst="rect">
              <a:avLst/>
            </a:prstGeom>
          </p:spPr>
        </p:pic>
      </p:grpSp>
      <p:grpSp>
        <p:nvGrpSpPr>
          <p:cNvPr id="1012" name="그룹 1012"/>
          <p:cNvGrpSpPr/>
          <p:nvPr/>
        </p:nvGrpSpPr>
        <p:grpSpPr>
          <a:xfrm>
            <a:off x="15280321" y="6406742"/>
            <a:ext cx="2220309" cy="2805887"/>
            <a:chOff x="15280321" y="6406742"/>
            <a:chExt cx="2220309" cy="2805887"/>
          </a:xfrm>
        </p:grpSpPr>
        <p:grpSp>
          <p:nvGrpSpPr>
            <p:cNvPr id="1013" name="그룹 1013"/>
            <p:cNvGrpSpPr/>
            <p:nvPr/>
          </p:nvGrpSpPr>
          <p:grpSpPr>
            <a:xfrm>
              <a:off x="15280321" y="6406742"/>
              <a:ext cx="2220309" cy="2216409"/>
              <a:chOff x="15280321" y="6406742"/>
              <a:chExt cx="2220309" cy="2216409"/>
            </a:xfrm>
          </p:grpSpPr>
          <p:pic>
            <p:nvPicPr>
              <p:cNvPr id="45" name="Object 44"/>
              <p:cNvPicPr>
                <a:picLocks noChangeAspect="1"/>
              </p:cNvPicPr>
              <p:nvPr/>
            </p:nvPicPr>
            <p:blipFill>
              <a:blip r:embed="rId15" cstate="print"/>
              <a:stretch>
                <a:fillRect/>
              </a:stretch>
            </p:blipFill>
            <p:spPr>
              <a:xfrm>
                <a:off x="15280321" y="6406742"/>
                <a:ext cx="2220309" cy="2216409"/>
              </a:xfrm>
              <a:prstGeom prst="rect">
                <a:avLst/>
              </a:prstGeom>
            </p:spPr>
          </p:pic>
        </p:grpSp>
        <p:grpSp>
          <p:nvGrpSpPr>
            <p:cNvPr id="1014" name="그룹 1014"/>
            <p:cNvGrpSpPr/>
            <p:nvPr/>
          </p:nvGrpSpPr>
          <p:grpSpPr>
            <a:xfrm>
              <a:off x="16199399" y="8423150"/>
              <a:ext cx="382154" cy="382154"/>
              <a:chOff x="16199399" y="8423150"/>
              <a:chExt cx="382154" cy="382154"/>
            </a:xfrm>
          </p:grpSpPr>
          <p:grpSp>
            <p:nvGrpSpPr>
              <p:cNvPr id="1015" name="그룹 1015"/>
              <p:cNvGrpSpPr/>
              <p:nvPr/>
            </p:nvGrpSpPr>
            <p:grpSpPr>
              <a:xfrm>
                <a:off x="16199399" y="8423150"/>
                <a:ext cx="382154" cy="382154"/>
                <a:chOff x="16199399" y="8423150"/>
                <a:chExt cx="382154" cy="382154"/>
              </a:xfrm>
            </p:grpSpPr>
            <p:pic>
              <p:nvPicPr>
                <p:cNvPr id="49" name="Object 48"/>
                <p:cNvPicPr>
                  <a:picLocks noChangeAspect="1"/>
                </p:cNvPicPr>
                <p:nvPr/>
              </p:nvPicPr>
              <p:blipFill>
                <a:blip r:embed="rId9" cstate="print"/>
                <a:stretch>
                  <a:fillRect/>
                </a:stretch>
              </p:blipFill>
              <p:spPr>
                <a:xfrm>
                  <a:off x="16199399" y="8423150"/>
                  <a:ext cx="382154" cy="382154"/>
                </a:xfrm>
                <a:prstGeom prst="rect">
                  <a:avLst/>
                </a:prstGeom>
              </p:spPr>
            </p:pic>
          </p:grpSp>
          <p:pic>
            <p:nvPicPr>
              <p:cNvPr id="51" name="Object 50"/>
              <p:cNvPicPr>
                <a:picLocks noChangeAspect="1"/>
              </p:cNvPicPr>
              <p:nvPr/>
            </p:nvPicPr>
            <p:blipFill>
              <a:blip r:embed="rId16" cstate="print"/>
              <a:stretch>
                <a:fillRect/>
              </a:stretch>
            </p:blipFill>
            <p:spPr>
              <a:xfrm>
                <a:off x="16150802" y="8408526"/>
                <a:ext cx="553762" cy="465696"/>
              </a:xfrm>
              <a:prstGeom prst="rect">
                <a:avLst/>
              </a:prstGeom>
            </p:spPr>
          </p:pic>
        </p:grpSp>
        <p:pic>
          <p:nvPicPr>
            <p:cNvPr id="53" name="Object 52"/>
            <p:cNvPicPr>
              <a:picLocks noChangeAspect="1"/>
            </p:cNvPicPr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5249678" y="8759535"/>
              <a:ext cx="2172173" cy="666830"/>
            </a:xfrm>
            <a:prstGeom prst="rect">
              <a:avLst/>
            </a:prstGeom>
          </p:spPr>
        </p:pic>
      </p:grpSp>
      <p:grpSp>
        <p:nvGrpSpPr>
          <p:cNvPr id="1016" name="그룹 1016"/>
          <p:cNvGrpSpPr/>
          <p:nvPr/>
        </p:nvGrpSpPr>
        <p:grpSpPr>
          <a:xfrm>
            <a:off x="881221" y="3792857"/>
            <a:ext cx="8261636" cy="5649890"/>
            <a:chOff x="881221" y="3792857"/>
            <a:chExt cx="8261636" cy="5649890"/>
          </a:xfrm>
        </p:grpSpPr>
        <p:pic>
          <p:nvPicPr>
            <p:cNvPr id="56" name="Object 55"/>
            <p:cNvPicPr>
              <a:picLocks noChangeAspect="1"/>
            </p:cNvPicPr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881221" y="3792857"/>
              <a:ext cx="8261636" cy="5649890"/>
            </a:xfrm>
            <a:prstGeom prst="rect">
              <a:avLst/>
            </a:prstGeom>
          </p:spPr>
        </p:pic>
      </p:grpSp>
      <p:grpSp>
        <p:nvGrpSpPr>
          <p:cNvPr id="1017" name="그룹 1017"/>
          <p:cNvGrpSpPr/>
          <p:nvPr/>
        </p:nvGrpSpPr>
        <p:grpSpPr>
          <a:xfrm>
            <a:off x="-583552" y="9442747"/>
            <a:ext cx="19452819" cy="21429"/>
            <a:chOff x="-583552" y="9442747"/>
            <a:chExt cx="19452819" cy="21429"/>
          </a:xfrm>
        </p:grpSpPr>
        <p:pic>
          <p:nvPicPr>
            <p:cNvPr id="59" name="Object 58"/>
            <p:cNvPicPr>
              <a:picLocks noChangeAspect="1"/>
            </p:cNvPicPr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-583552" y="9442747"/>
              <a:ext cx="19452819" cy="21429"/>
            </a:xfrm>
            <a:prstGeom prst="rect">
              <a:avLst/>
            </a:prstGeom>
          </p:spPr>
        </p:pic>
      </p:grpSp>
      <p:grpSp>
        <p:nvGrpSpPr>
          <p:cNvPr id="1018" name="그룹 1018"/>
          <p:cNvGrpSpPr/>
          <p:nvPr/>
        </p:nvGrpSpPr>
        <p:grpSpPr>
          <a:xfrm>
            <a:off x="-461563" y="3771431"/>
            <a:ext cx="19452819" cy="21429"/>
            <a:chOff x="-461563" y="3771429"/>
            <a:chExt cx="19452819" cy="21429"/>
          </a:xfrm>
        </p:grpSpPr>
        <p:pic>
          <p:nvPicPr>
            <p:cNvPr id="62" name="Object 61"/>
            <p:cNvPicPr>
              <a:picLocks noChangeAspect="1"/>
            </p:cNvPicPr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-461563" y="3771429"/>
              <a:ext cx="19452819" cy="21429"/>
            </a:xfrm>
            <a:prstGeom prst="rect">
              <a:avLst/>
            </a:prstGeom>
          </p:spPr>
        </p:pic>
      </p:grpSp>
      <p:grpSp>
        <p:nvGrpSpPr>
          <p:cNvPr id="1019" name="그룹 1019"/>
          <p:cNvGrpSpPr/>
          <p:nvPr/>
        </p:nvGrpSpPr>
        <p:grpSpPr>
          <a:xfrm>
            <a:off x="6295591" y="6617754"/>
            <a:ext cx="5677869" cy="21429"/>
            <a:chOff x="6295589" y="6617752"/>
            <a:chExt cx="5677869" cy="21429"/>
          </a:xfrm>
        </p:grpSpPr>
        <p:pic>
          <p:nvPicPr>
            <p:cNvPr id="65" name="Object 64"/>
            <p:cNvPicPr>
              <a:picLocks noChangeAspect="1"/>
            </p:cNvPicPr>
            <p:nvPr/>
          </p:nvPicPr>
          <p:blipFill>
            <a:blip r:embed="rId20" cstate="print"/>
            <a:stretch>
              <a:fillRect/>
            </a:stretch>
          </p:blipFill>
          <p:spPr>
            <a:xfrm rot="5400000">
              <a:off x="6295589" y="6617752"/>
              <a:ext cx="5677869" cy="21429"/>
            </a:xfrm>
            <a:prstGeom prst="rect">
              <a:avLst/>
            </a:prstGeom>
          </p:spPr>
        </p:pic>
      </p:grpSp>
      <p:grpSp>
        <p:nvGrpSpPr>
          <p:cNvPr id="1020" name="그룹 1020"/>
          <p:cNvGrpSpPr/>
          <p:nvPr/>
        </p:nvGrpSpPr>
        <p:grpSpPr>
          <a:xfrm>
            <a:off x="-1956523" y="6617752"/>
            <a:ext cx="5677869" cy="21429"/>
            <a:chOff x="-1956523" y="6617752"/>
            <a:chExt cx="5677869" cy="21429"/>
          </a:xfrm>
        </p:grpSpPr>
        <p:pic>
          <p:nvPicPr>
            <p:cNvPr id="68" name="Object 67"/>
            <p:cNvPicPr>
              <a:picLocks noChangeAspect="1"/>
            </p:cNvPicPr>
            <p:nvPr/>
          </p:nvPicPr>
          <p:blipFill>
            <a:blip r:embed="rId20" cstate="print"/>
            <a:stretch>
              <a:fillRect/>
            </a:stretch>
          </p:blipFill>
          <p:spPr>
            <a:xfrm rot="5400000">
              <a:off x="-1956523" y="6617752"/>
              <a:ext cx="5677869" cy="21429"/>
            </a:xfrm>
            <a:prstGeom prst="rect">
              <a:avLst/>
            </a:prstGeom>
          </p:spPr>
        </p:pic>
      </p:grpSp>
      <p:pic>
        <p:nvPicPr>
          <p:cNvPr id="78" name="Object 77"/>
          <p:cNvPicPr>
            <a:picLocks noChangeAspect="1"/>
          </p:cNvPicPr>
          <p:nvPr/>
        </p:nvPicPr>
        <p:blipFill>
          <a:blip r:embed="rId21" cstate="print"/>
          <a:stretch>
            <a:fillRect/>
          </a:stretch>
        </p:blipFill>
        <p:spPr>
          <a:xfrm>
            <a:off x="9744222" y="5819239"/>
            <a:ext cx="2352749" cy="693368"/>
          </a:xfrm>
          <a:prstGeom prst="rect">
            <a:avLst/>
          </a:prstGeom>
        </p:spPr>
      </p:pic>
      <p:pic>
        <p:nvPicPr>
          <p:cNvPr id="79" name="Object 78"/>
          <p:cNvPicPr>
            <a:picLocks noChangeAspect="1"/>
          </p:cNvPicPr>
          <p:nvPr/>
        </p:nvPicPr>
        <p:blipFill>
          <a:blip r:embed="rId22" cstate="print"/>
          <a:stretch>
            <a:fillRect/>
          </a:stretch>
        </p:blipFill>
        <p:spPr>
          <a:xfrm>
            <a:off x="12633521" y="118298"/>
            <a:ext cx="6362728" cy="476024"/>
          </a:xfrm>
          <a:prstGeom prst="rect">
            <a:avLst/>
          </a:prstGeom>
        </p:spPr>
      </p:pic>
      <p:pic>
        <p:nvPicPr>
          <p:cNvPr id="80" name="Object 79"/>
          <p:cNvPicPr>
            <a:picLocks noChangeAspect="1"/>
          </p:cNvPicPr>
          <p:nvPr/>
        </p:nvPicPr>
        <p:blipFill>
          <a:blip r:embed="rId23" cstate="print"/>
          <a:stretch>
            <a:fillRect/>
          </a:stretch>
        </p:blipFill>
        <p:spPr>
          <a:xfrm>
            <a:off x="831699" y="166498"/>
            <a:ext cx="1948947" cy="427128"/>
          </a:xfrm>
          <a:prstGeom prst="rect">
            <a:avLst/>
          </a:prstGeom>
        </p:spPr>
      </p:pic>
      <p:grpSp>
        <p:nvGrpSpPr>
          <p:cNvPr id="1023" name="그룹 1023"/>
          <p:cNvGrpSpPr/>
          <p:nvPr/>
        </p:nvGrpSpPr>
        <p:grpSpPr>
          <a:xfrm>
            <a:off x="-461563" y="649687"/>
            <a:ext cx="19452819" cy="21429"/>
            <a:chOff x="-461563" y="649687"/>
            <a:chExt cx="19452819" cy="21429"/>
          </a:xfrm>
        </p:grpSpPr>
        <p:pic>
          <p:nvPicPr>
            <p:cNvPr id="82" name="Object 81"/>
            <p:cNvPicPr>
              <a:picLocks noChangeAspect="1"/>
            </p:cNvPicPr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-461563" y="649687"/>
              <a:ext cx="19452819" cy="21429"/>
            </a:xfrm>
            <a:prstGeom prst="rect">
              <a:avLst/>
            </a:prstGeom>
          </p:spPr>
        </p:pic>
      </p:grpSp>
      <p:pic>
        <p:nvPicPr>
          <p:cNvPr id="84" name="Object 83"/>
          <p:cNvPicPr>
            <a:picLocks noChangeAspect="1"/>
          </p:cNvPicPr>
          <p:nvPr/>
        </p:nvPicPr>
        <p:blipFill>
          <a:blip r:embed="rId25" cstate="print"/>
          <a:stretch>
            <a:fillRect/>
          </a:stretch>
        </p:blipFill>
        <p:spPr>
          <a:xfrm>
            <a:off x="4561099" y="48658"/>
            <a:ext cx="8055948" cy="627576"/>
          </a:xfrm>
          <a:prstGeom prst="rect">
            <a:avLst/>
          </a:prstGeom>
        </p:spPr>
      </p:pic>
      <p:grpSp>
        <p:nvGrpSpPr>
          <p:cNvPr id="1024" name="그룹 1024"/>
          <p:cNvGrpSpPr/>
          <p:nvPr/>
        </p:nvGrpSpPr>
        <p:grpSpPr>
          <a:xfrm>
            <a:off x="-356981" y="-436295"/>
            <a:ext cx="18947457" cy="1085982"/>
            <a:chOff x="-356981" y="-436295"/>
            <a:chExt cx="18947457" cy="1085982"/>
          </a:xfrm>
        </p:grpSpPr>
        <p:pic>
          <p:nvPicPr>
            <p:cNvPr id="86" name="Object 85"/>
            <p:cNvPicPr>
              <a:picLocks noChangeAspect="1"/>
            </p:cNvPicPr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-356981" y="-436295"/>
              <a:ext cx="18947457" cy="1085982"/>
            </a:xfrm>
            <a:prstGeom prst="rect">
              <a:avLst/>
            </a:prstGeom>
          </p:spPr>
        </p:pic>
      </p:grpSp>
      <p:pic>
        <p:nvPicPr>
          <p:cNvPr id="88" name="Object 87"/>
          <p:cNvPicPr>
            <a:picLocks noChangeAspect="1"/>
          </p:cNvPicPr>
          <p:nvPr/>
        </p:nvPicPr>
        <p:blipFill>
          <a:blip r:embed="rId27" cstate="print"/>
          <a:stretch>
            <a:fillRect/>
          </a:stretch>
        </p:blipFill>
        <p:spPr>
          <a:xfrm>
            <a:off x="13020611" y="118298"/>
            <a:ext cx="5604243" cy="504595"/>
          </a:xfrm>
          <a:prstGeom prst="rect">
            <a:avLst/>
          </a:prstGeom>
        </p:spPr>
      </p:pic>
      <p:pic>
        <p:nvPicPr>
          <p:cNvPr id="89" name="Object 88"/>
          <p:cNvPicPr>
            <a:picLocks noChangeAspect="1"/>
          </p:cNvPicPr>
          <p:nvPr/>
        </p:nvPicPr>
        <p:blipFill>
          <a:blip r:embed="rId28" cstate="print"/>
          <a:stretch>
            <a:fillRect/>
          </a:stretch>
        </p:blipFill>
        <p:spPr>
          <a:xfrm>
            <a:off x="822175" y="149994"/>
            <a:ext cx="1853795" cy="443633"/>
          </a:xfrm>
          <a:prstGeom prst="rect">
            <a:avLst/>
          </a:prstGeom>
        </p:spPr>
      </p:pic>
      <p:grpSp>
        <p:nvGrpSpPr>
          <p:cNvPr id="1025" name="그룹 1025"/>
          <p:cNvGrpSpPr/>
          <p:nvPr/>
        </p:nvGrpSpPr>
        <p:grpSpPr>
          <a:xfrm>
            <a:off x="2883379" y="68812"/>
            <a:ext cx="1158428" cy="21429"/>
            <a:chOff x="2883379" y="68812"/>
            <a:chExt cx="1158428" cy="21429"/>
          </a:xfrm>
        </p:grpSpPr>
        <p:pic>
          <p:nvPicPr>
            <p:cNvPr id="91" name="Object 90"/>
            <p:cNvPicPr>
              <a:picLocks noChangeAspect="1"/>
            </p:cNvPicPr>
            <p:nvPr/>
          </p:nvPicPr>
          <p:blipFill>
            <a:blip r:embed="rId29" cstate="print"/>
            <a:stretch>
              <a:fillRect/>
            </a:stretch>
          </p:blipFill>
          <p:spPr>
            <a:xfrm rot="5400000">
              <a:off x="2883379" y="68812"/>
              <a:ext cx="1158428" cy="21429"/>
            </a:xfrm>
            <a:prstGeom prst="rect">
              <a:avLst/>
            </a:prstGeom>
          </p:spPr>
        </p:pic>
      </p:grpSp>
      <p:grpSp>
        <p:nvGrpSpPr>
          <p:cNvPr id="1026" name="그룹 1026"/>
          <p:cNvGrpSpPr/>
          <p:nvPr/>
        </p:nvGrpSpPr>
        <p:grpSpPr>
          <a:xfrm>
            <a:off x="14243908" y="68812"/>
            <a:ext cx="1158428" cy="21429"/>
            <a:chOff x="14243908" y="68812"/>
            <a:chExt cx="1158428" cy="21429"/>
          </a:xfrm>
        </p:grpSpPr>
        <p:pic>
          <p:nvPicPr>
            <p:cNvPr id="94" name="Object 93"/>
            <p:cNvPicPr>
              <a:picLocks noChangeAspect="1"/>
            </p:cNvPicPr>
            <p:nvPr/>
          </p:nvPicPr>
          <p:blipFill>
            <a:blip r:embed="rId29" cstate="print"/>
            <a:stretch>
              <a:fillRect/>
            </a:stretch>
          </p:blipFill>
          <p:spPr>
            <a:xfrm rot="5400000">
              <a:off x="14243908" y="68812"/>
              <a:ext cx="1158428" cy="21429"/>
            </a:xfrm>
            <a:prstGeom prst="rect">
              <a:avLst/>
            </a:prstGeom>
          </p:spPr>
        </p:pic>
      </p:grpSp>
      <p:grpSp>
        <p:nvGrpSpPr>
          <p:cNvPr id="1027" name="그룹 1027"/>
          <p:cNvGrpSpPr/>
          <p:nvPr/>
        </p:nvGrpSpPr>
        <p:grpSpPr>
          <a:xfrm>
            <a:off x="889560" y="3791532"/>
            <a:ext cx="8261636" cy="5649890"/>
            <a:chOff x="0" y="4008298"/>
            <a:chExt cx="8261636" cy="5649890"/>
          </a:xfrm>
        </p:grpSpPr>
        <p:pic>
          <p:nvPicPr>
            <p:cNvPr id="97" name="Object 96"/>
            <p:cNvPicPr>
              <a:picLocks noChangeAspect="1"/>
            </p:cNvPicPr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0" y="4008298"/>
              <a:ext cx="8261636" cy="5649890"/>
            </a:xfrm>
            <a:prstGeom prst="rect">
              <a:avLst/>
            </a:prstGeom>
          </p:spPr>
        </p:pic>
      </p:grpSp>
      <p:grpSp>
        <p:nvGrpSpPr>
          <p:cNvPr id="1028" name="그룹 1028"/>
          <p:cNvGrpSpPr/>
          <p:nvPr/>
        </p:nvGrpSpPr>
        <p:grpSpPr>
          <a:xfrm>
            <a:off x="884983" y="3796995"/>
            <a:ext cx="8261636" cy="5649890"/>
            <a:chOff x="166592" y="4345943"/>
            <a:chExt cx="8261636" cy="5649890"/>
          </a:xfrm>
        </p:grpSpPr>
        <p:pic>
          <p:nvPicPr>
            <p:cNvPr id="100" name="Object 99"/>
            <p:cNvPicPr>
              <a:picLocks noChangeAspect="1"/>
            </p:cNvPicPr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166592" y="4345943"/>
              <a:ext cx="8261636" cy="5649890"/>
            </a:xfrm>
            <a:prstGeom prst="rect">
              <a:avLst/>
            </a:prstGeom>
          </p:spPr>
        </p:pic>
      </p:grpSp>
      <p:grpSp>
        <p:nvGrpSpPr>
          <p:cNvPr id="1029" name="그룹 1029"/>
          <p:cNvGrpSpPr/>
          <p:nvPr/>
        </p:nvGrpSpPr>
        <p:grpSpPr>
          <a:xfrm>
            <a:off x="890415" y="3793770"/>
            <a:ext cx="8261636" cy="5649890"/>
            <a:chOff x="166592" y="4591398"/>
            <a:chExt cx="8261636" cy="5649890"/>
          </a:xfrm>
        </p:grpSpPr>
        <p:pic>
          <p:nvPicPr>
            <p:cNvPr id="103" name="Object 102"/>
            <p:cNvPicPr>
              <a:picLocks noChangeAspect="1"/>
            </p:cNvPicPr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166592" y="4591398"/>
              <a:ext cx="8261636" cy="5649890"/>
            </a:xfrm>
            <a:prstGeom prst="rect">
              <a:avLst/>
            </a:prstGeom>
          </p:spPr>
        </p:pic>
      </p:grpSp>
      <p:pic>
        <p:nvPicPr>
          <p:cNvPr id="105" name="Object 104"/>
          <p:cNvPicPr>
            <a:picLocks noChangeAspect="1"/>
          </p:cNvPicPr>
          <p:nvPr/>
        </p:nvPicPr>
        <p:blipFill>
          <a:blip r:embed="rId33" cstate="print"/>
          <a:stretch>
            <a:fillRect/>
          </a:stretch>
        </p:blipFill>
        <p:spPr>
          <a:xfrm>
            <a:off x="5550213" y="97220"/>
            <a:ext cx="7065138" cy="573310"/>
          </a:xfrm>
          <a:prstGeom prst="rect">
            <a:avLst/>
          </a:prstGeom>
        </p:spPr>
      </p:pic>
      <p:grpSp>
        <p:nvGrpSpPr>
          <p:cNvPr id="1021" name="그룹 1021"/>
          <p:cNvGrpSpPr/>
          <p:nvPr/>
        </p:nvGrpSpPr>
        <p:grpSpPr>
          <a:xfrm>
            <a:off x="282873" y="2160118"/>
            <a:ext cx="3257202" cy="3257202"/>
            <a:chOff x="3557972" y="2274059"/>
            <a:chExt cx="3257202" cy="3257202"/>
          </a:xfrm>
        </p:grpSpPr>
        <p:grpSp>
          <p:nvGrpSpPr>
            <p:cNvPr id="1022" name="그룹 1022"/>
            <p:cNvGrpSpPr/>
            <p:nvPr/>
          </p:nvGrpSpPr>
          <p:grpSpPr>
            <a:xfrm>
              <a:off x="3557972" y="2274059"/>
              <a:ext cx="3257202" cy="3257202"/>
              <a:chOff x="3557972" y="2274059"/>
              <a:chExt cx="3257202" cy="3257202"/>
            </a:xfrm>
          </p:grpSpPr>
          <p:pic>
            <p:nvPicPr>
              <p:cNvPr id="72" name="Object 71"/>
              <p:cNvPicPr>
                <a:picLocks noChangeAspect="1"/>
              </p:cNvPicPr>
              <p:nvPr/>
            </p:nvPicPr>
            <p:blipFill>
              <a:blip r:embed="rId34" cstate="print"/>
              <a:stretch>
                <a:fillRect/>
              </a:stretch>
            </p:blipFill>
            <p:spPr>
              <a:xfrm>
                <a:off x="3557972" y="2274059"/>
                <a:ext cx="3257202" cy="3257202"/>
              </a:xfrm>
              <a:prstGeom prst="rect">
                <a:avLst/>
              </a:prstGeom>
            </p:spPr>
          </p:pic>
          <p:pic>
            <p:nvPicPr>
              <p:cNvPr id="73" name="Object 72"/>
              <p:cNvPicPr>
                <a:picLocks noChangeAspect="1"/>
              </p:cNvPicPr>
              <p:nvPr/>
            </p:nvPicPr>
            <p:blipFill>
              <a:blip r:embed="rId35" cstate="print"/>
              <a:stretch>
                <a:fillRect/>
              </a:stretch>
            </p:blipFill>
            <p:spPr>
              <a:xfrm>
                <a:off x="4292977" y="2992884"/>
                <a:ext cx="1628601" cy="1628601"/>
              </a:xfrm>
              <a:prstGeom prst="rect">
                <a:avLst/>
              </a:prstGeom>
            </p:spPr>
          </p:pic>
        </p:grpSp>
        <p:pic>
          <p:nvPicPr>
            <p:cNvPr id="75" name="Object 74"/>
            <p:cNvPicPr>
              <a:picLocks noChangeAspect="1"/>
            </p:cNvPicPr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4069252" y="3242541"/>
              <a:ext cx="1929881" cy="660119"/>
            </a:xfrm>
            <a:prstGeom prst="rect">
              <a:avLst/>
            </a:prstGeom>
          </p:spPr>
        </p:pic>
      </p:grpSp>
      <p:sp>
        <p:nvSpPr>
          <p:cNvPr id="77" name="TextBox 76"/>
          <p:cNvSpPr txBox="1"/>
          <p:nvPr/>
        </p:nvSpPr>
        <p:spPr>
          <a:xfrm>
            <a:off x="8893582" y="9712385"/>
            <a:ext cx="463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>
                <a:solidFill>
                  <a:schemeClr val="bg1"/>
                </a:solidFill>
                <a:latin typeface="Lucida Sans Typewriter" panose="020B0509030504030204" pitchFamily="49" charset="0"/>
              </a:rPr>
              <a:t>07</a:t>
            </a:r>
            <a:endParaRPr lang="ko-KR" altLang="en-US" b="1" dirty="0">
              <a:solidFill>
                <a:schemeClr val="bg1"/>
              </a:solidFill>
              <a:latin typeface="Lucida Sans Typewriter" panose="020B0509030504030204" pitchFamily="49" charset="0"/>
            </a:endParaRPr>
          </a:p>
        </p:txBody>
      </p:sp>
      <p:sp>
        <p:nvSpPr>
          <p:cNvPr id="85" name="TextBox 3"/>
          <p:cNvSpPr txBox="1"/>
          <p:nvPr/>
        </p:nvSpPr>
        <p:spPr>
          <a:xfrm>
            <a:off x="14187753" y="1187629"/>
            <a:ext cx="4253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37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72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08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43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80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15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952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087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dirty="0" err="1">
                <a:solidFill>
                  <a:schemeClr val="bg1"/>
                </a:solidFill>
              </a:rPr>
              <a:t>Karanasan</a:t>
            </a:r>
            <a:r>
              <a:rPr lang="en-US" altLang="ko-KR" dirty="0">
                <a:solidFill>
                  <a:schemeClr val="bg1"/>
                </a:solidFill>
              </a:rPr>
              <a:t> </a:t>
            </a:r>
            <a:r>
              <a:rPr lang="en-US" altLang="ko-KR" dirty="0" err="1">
                <a:solidFill>
                  <a:schemeClr val="bg1"/>
                </a:solidFill>
              </a:rPr>
              <a:t>sa</a:t>
            </a:r>
            <a:r>
              <a:rPr lang="en-US" altLang="ko-KR" dirty="0">
                <a:solidFill>
                  <a:schemeClr val="bg1"/>
                </a:solidFill>
              </a:rPr>
              <a:t> fishing village, Dating spot</a:t>
            </a:r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87" name="직사각형 86"/>
          <p:cNvSpPr/>
          <p:nvPr/>
        </p:nvSpPr>
        <p:spPr>
          <a:xfrm>
            <a:off x="986942" y="3499780"/>
            <a:ext cx="1677557" cy="7545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37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272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408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543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680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815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952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087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2000" b="1" dirty="0">
                <a:solidFill>
                  <a:srgbClr val="1D574F"/>
                </a:solidFill>
              </a:rPr>
              <a:t>Coastal road</a:t>
            </a:r>
            <a:endParaRPr lang="ko-KR" altLang="en-US" sz="2000" b="1" dirty="0">
              <a:solidFill>
                <a:srgbClr val="1D574F"/>
              </a:solidFill>
            </a:endParaRPr>
          </a:p>
        </p:txBody>
      </p:sp>
      <p:sp>
        <p:nvSpPr>
          <p:cNvPr id="90" name="직사각형 89"/>
          <p:cNvSpPr/>
          <p:nvPr/>
        </p:nvSpPr>
        <p:spPr>
          <a:xfrm>
            <a:off x="4747070" y="2941349"/>
            <a:ext cx="9220200" cy="5542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37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272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408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543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680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815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952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087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dirty="0">
                <a:solidFill>
                  <a:srgbClr val="C7C7C7"/>
                </a:solidFill>
              </a:rPr>
              <a:t>#</a:t>
            </a:r>
            <a:r>
              <a:rPr lang="en-US" altLang="ko-KR" dirty="0" err="1">
                <a:solidFill>
                  <a:srgbClr val="C7C7C7"/>
                </a:solidFill>
              </a:rPr>
              <a:t>Coastalroad</a:t>
            </a:r>
            <a:r>
              <a:rPr lang="en-US" altLang="ko-KR" dirty="0">
                <a:solidFill>
                  <a:srgbClr val="C7C7C7"/>
                </a:solidFill>
              </a:rPr>
              <a:t> #Drive #</a:t>
            </a:r>
            <a:r>
              <a:rPr lang="en-US" altLang="ko-KR" dirty="0" err="1">
                <a:solidFill>
                  <a:srgbClr val="C7C7C7"/>
                </a:solidFill>
              </a:rPr>
              <a:t>Cafestreet</a:t>
            </a:r>
            <a:r>
              <a:rPr lang="en-US" altLang="ko-KR" dirty="0">
                <a:solidFill>
                  <a:srgbClr val="C7C7C7"/>
                </a:solidFill>
              </a:rPr>
              <a:t> #</a:t>
            </a:r>
            <a:r>
              <a:rPr lang="en-US" altLang="ko-KR" dirty="0" err="1">
                <a:solidFill>
                  <a:srgbClr val="C7C7C7"/>
                </a:solidFill>
              </a:rPr>
              <a:t>Fishingvillageexperience</a:t>
            </a:r>
            <a:r>
              <a:rPr lang="en-US" altLang="ko-KR" dirty="0">
                <a:solidFill>
                  <a:srgbClr val="C7C7C7"/>
                </a:solidFill>
              </a:rPr>
              <a:t> #</a:t>
            </a:r>
            <a:r>
              <a:rPr lang="en-US" altLang="ko-KR" dirty="0" err="1">
                <a:solidFill>
                  <a:srgbClr val="C7C7C7"/>
                </a:solidFill>
              </a:rPr>
              <a:t>Haeparangtrack</a:t>
            </a:r>
            <a:endParaRPr lang="ko-KR" altLang="en-US" dirty="0">
              <a:solidFill>
                <a:srgbClr val="C7C7C7"/>
              </a:solidFill>
            </a:endParaRPr>
          </a:p>
        </p:txBody>
      </p:sp>
      <p:sp>
        <p:nvSpPr>
          <p:cNvPr id="92" name="직사각형 91"/>
          <p:cNvSpPr/>
          <p:nvPr/>
        </p:nvSpPr>
        <p:spPr>
          <a:xfrm>
            <a:off x="9811334" y="8861287"/>
            <a:ext cx="2355927" cy="574965"/>
          </a:xfrm>
          <a:prstGeom prst="rect">
            <a:avLst/>
          </a:prstGeom>
          <a:solidFill>
            <a:srgbClr val="B8B8B8"/>
          </a:solidFill>
          <a:ln>
            <a:solidFill>
              <a:srgbClr val="B8B8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37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272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408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543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680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815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952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087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b="1" dirty="0" err="1">
                <a:solidFill>
                  <a:schemeClr val="tx1"/>
                </a:solidFill>
              </a:rPr>
              <a:t>Haeparang</a:t>
            </a:r>
            <a:r>
              <a:rPr lang="en-US" altLang="ko-KR" b="1" dirty="0">
                <a:solidFill>
                  <a:schemeClr val="tx1"/>
                </a:solidFill>
              </a:rPr>
              <a:t> track course9 </a:t>
            </a:r>
            <a:endParaRPr lang="ko-KR" altLang="en-US" b="1" dirty="0">
              <a:solidFill>
                <a:schemeClr val="tx1"/>
              </a:solidFill>
            </a:endParaRPr>
          </a:p>
        </p:txBody>
      </p:sp>
      <p:sp>
        <p:nvSpPr>
          <p:cNvPr id="93" name="직사각형 92"/>
          <p:cNvSpPr/>
          <p:nvPr/>
        </p:nvSpPr>
        <p:spPr>
          <a:xfrm>
            <a:off x="12350058" y="8824497"/>
            <a:ext cx="2689087" cy="600878"/>
          </a:xfrm>
          <a:prstGeom prst="rect">
            <a:avLst/>
          </a:prstGeom>
          <a:solidFill>
            <a:srgbClr val="B8B8B8"/>
          </a:solidFill>
          <a:ln>
            <a:solidFill>
              <a:srgbClr val="B8B8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37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272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408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543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680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815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952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087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b="1" dirty="0" err="1">
                <a:solidFill>
                  <a:schemeClr val="tx1"/>
                </a:solidFill>
              </a:rPr>
              <a:t>Nayon</a:t>
            </a:r>
            <a:r>
              <a:rPr lang="en-US" altLang="ko-KR" b="1" dirty="0">
                <a:solidFill>
                  <a:schemeClr val="tx1"/>
                </a:solidFill>
              </a:rPr>
              <a:t> ng </a:t>
            </a:r>
            <a:r>
              <a:rPr lang="en-US" altLang="ko-KR" b="1" dirty="0" err="1">
                <a:solidFill>
                  <a:schemeClr val="tx1"/>
                </a:solidFill>
              </a:rPr>
              <a:t>karanasan</a:t>
            </a:r>
            <a:r>
              <a:rPr lang="en-US" altLang="ko-KR" b="1" dirty="0">
                <a:solidFill>
                  <a:schemeClr val="tx1"/>
                </a:solidFill>
              </a:rPr>
              <a:t> </a:t>
            </a:r>
            <a:r>
              <a:rPr lang="en-US" altLang="ko-KR" b="1" dirty="0" err="1">
                <a:solidFill>
                  <a:schemeClr val="tx1"/>
                </a:solidFill>
              </a:rPr>
              <a:t>sa</a:t>
            </a:r>
            <a:r>
              <a:rPr lang="en-US" altLang="ko-KR" b="1" dirty="0">
                <a:solidFill>
                  <a:schemeClr val="tx1"/>
                </a:solidFill>
              </a:rPr>
              <a:t> </a:t>
            </a:r>
            <a:r>
              <a:rPr lang="en-US" altLang="ko-KR" b="1" dirty="0" err="1">
                <a:solidFill>
                  <a:schemeClr val="tx1"/>
                </a:solidFill>
              </a:rPr>
              <a:t>pangingisda</a:t>
            </a:r>
            <a:r>
              <a:rPr lang="en-US" altLang="ko-KR" b="1" dirty="0">
                <a:solidFill>
                  <a:schemeClr val="tx1"/>
                </a:solidFill>
              </a:rPr>
              <a:t> </a:t>
            </a:r>
            <a:r>
              <a:rPr lang="en-US" altLang="ko-KR" b="1" dirty="0" err="1">
                <a:solidFill>
                  <a:schemeClr val="tx1"/>
                </a:solidFill>
              </a:rPr>
              <a:t>sa</a:t>
            </a:r>
            <a:r>
              <a:rPr lang="en-US" altLang="ko-KR" b="1" dirty="0">
                <a:solidFill>
                  <a:schemeClr val="tx1"/>
                </a:solidFill>
              </a:rPr>
              <a:t> </a:t>
            </a:r>
            <a:r>
              <a:rPr lang="en-US" altLang="ko-KR" b="1" dirty="0" err="1">
                <a:solidFill>
                  <a:schemeClr val="tx1"/>
                </a:solidFill>
              </a:rPr>
              <a:t>Jujeon</a:t>
            </a:r>
            <a:endParaRPr lang="ko-KR" altLang="en-US" b="1" dirty="0">
              <a:solidFill>
                <a:schemeClr val="tx1"/>
              </a:solidFill>
            </a:endParaRPr>
          </a:p>
        </p:txBody>
      </p:sp>
      <p:sp>
        <p:nvSpPr>
          <p:cNvPr id="95" name="직사각형 94"/>
          <p:cNvSpPr/>
          <p:nvPr/>
        </p:nvSpPr>
        <p:spPr>
          <a:xfrm>
            <a:off x="15356085" y="8853568"/>
            <a:ext cx="2087665" cy="580988"/>
          </a:xfrm>
          <a:prstGeom prst="rect">
            <a:avLst/>
          </a:prstGeom>
          <a:solidFill>
            <a:srgbClr val="B8B8B8"/>
          </a:solidFill>
          <a:ln>
            <a:solidFill>
              <a:srgbClr val="B8B8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37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272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408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543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680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815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952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087" algn="l" defTabSz="914272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b="1" dirty="0" err="1">
                <a:solidFill>
                  <a:schemeClr val="tx1"/>
                </a:solidFill>
              </a:rPr>
              <a:t>Kalye</a:t>
            </a:r>
            <a:r>
              <a:rPr lang="en-US" altLang="ko-KR" b="1" dirty="0">
                <a:solidFill>
                  <a:schemeClr val="tx1"/>
                </a:solidFill>
              </a:rPr>
              <a:t> ng sashimi </a:t>
            </a:r>
            <a:r>
              <a:rPr lang="en-US" altLang="ko-KR" b="1" dirty="0" err="1">
                <a:solidFill>
                  <a:schemeClr val="tx1"/>
                </a:solidFill>
              </a:rPr>
              <a:t>sa</a:t>
            </a:r>
            <a:r>
              <a:rPr lang="en-US" altLang="ko-KR" b="1" dirty="0">
                <a:solidFill>
                  <a:schemeClr val="tx1"/>
                </a:solidFill>
              </a:rPr>
              <a:t> </a:t>
            </a:r>
            <a:r>
              <a:rPr lang="en-US" altLang="ko-KR" b="1" dirty="0" err="1">
                <a:solidFill>
                  <a:schemeClr val="tx1"/>
                </a:solidFill>
              </a:rPr>
              <a:t>Jujeon</a:t>
            </a:r>
            <a:endParaRPr lang="ko-KR" altLang="en-US" b="1" dirty="0">
              <a:solidFill>
                <a:schemeClr val="tx1"/>
              </a:solidFill>
            </a:endParaRPr>
          </a:p>
        </p:txBody>
      </p:sp>
      <p:sp>
        <p:nvSpPr>
          <p:cNvPr id="96" name="TextBox 18"/>
          <p:cNvSpPr txBox="1"/>
          <p:nvPr/>
        </p:nvSpPr>
        <p:spPr>
          <a:xfrm>
            <a:off x="9222171" y="3846347"/>
            <a:ext cx="980882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37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72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08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43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80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15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952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087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2000" b="1" dirty="0" err="1">
                <a:solidFill>
                  <a:schemeClr val="bg1"/>
                </a:solidFill>
              </a:rPr>
              <a:t>Jujeon</a:t>
            </a:r>
            <a:r>
              <a:rPr lang="en-US" altLang="ko-KR" sz="2000" b="1" dirty="0">
                <a:solidFill>
                  <a:schemeClr val="bg1"/>
                </a:solidFill>
              </a:rPr>
              <a:t> Cherry blossom, </a:t>
            </a:r>
            <a:r>
              <a:rPr lang="en-US" altLang="ko-KR" sz="2000" b="1" dirty="0" err="1">
                <a:solidFill>
                  <a:schemeClr val="bg1"/>
                </a:solidFill>
              </a:rPr>
              <a:t>magandang</a:t>
            </a:r>
            <a:r>
              <a:rPr lang="en-US" altLang="ko-KR" sz="2000" b="1" dirty="0">
                <a:solidFill>
                  <a:schemeClr val="bg1"/>
                </a:solidFill>
              </a:rPr>
              <a:t> </a:t>
            </a:r>
            <a:r>
              <a:rPr lang="en-US" altLang="ko-KR" sz="2000" b="1" dirty="0" err="1">
                <a:solidFill>
                  <a:schemeClr val="bg1"/>
                </a:solidFill>
              </a:rPr>
              <a:t>destinasyon</a:t>
            </a:r>
            <a:r>
              <a:rPr lang="en-US" altLang="ko-KR" sz="2000" b="1" dirty="0">
                <a:solidFill>
                  <a:schemeClr val="bg1"/>
                </a:solidFill>
              </a:rPr>
              <a:t> </a:t>
            </a:r>
            <a:r>
              <a:rPr lang="en-US" altLang="ko-KR" sz="2000" b="1" dirty="0" err="1">
                <a:solidFill>
                  <a:schemeClr val="bg1"/>
                </a:solidFill>
              </a:rPr>
              <a:t>sa</a:t>
            </a:r>
            <a:r>
              <a:rPr lang="en-US" altLang="ko-KR" sz="2000" b="1" dirty="0">
                <a:solidFill>
                  <a:schemeClr val="bg1"/>
                </a:solidFill>
              </a:rPr>
              <a:t> </a:t>
            </a:r>
            <a:r>
              <a:rPr lang="en-US" altLang="ko-KR" sz="2000" b="1" dirty="0" err="1">
                <a:solidFill>
                  <a:schemeClr val="bg1"/>
                </a:solidFill>
              </a:rPr>
              <a:t>pagdrive</a:t>
            </a:r>
            <a:r>
              <a:rPr lang="en-US" altLang="ko-KR" sz="2000" b="1" dirty="0">
                <a:solidFill>
                  <a:schemeClr val="bg1"/>
                </a:solidFill>
              </a:rPr>
              <a:t>, 12 scenic view in Ulsan</a:t>
            </a:r>
            <a:endParaRPr lang="ko-KR" altLang="en-US" sz="2000" b="1" dirty="0">
              <a:solidFill>
                <a:schemeClr val="bg1"/>
              </a:solidFill>
            </a:endParaRPr>
          </a:p>
        </p:txBody>
      </p:sp>
      <p:sp>
        <p:nvSpPr>
          <p:cNvPr id="98" name="TextBox 19"/>
          <p:cNvSpPr txBox="1"/>
          <p:nvPr/>
        </p:nvSpPr>
        <p:spPr>
          <a:xfrm>
            <a:off x="9333171" y="4300032"/>
            <a:ext cx="9325630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37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72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08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43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80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15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952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087" algn="l" defTabSz="91427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700" dirty="0" err="1">
                <a:solidFill>
                  <a:schemeClr val="bg1"/>
                </a:solidFill>
              </a:rPr>
              <a:t>Tulad</a:t>
            </a:r>
            <a:r>
              <a:rPr lang="en-US" altLang="ko-KR" sz="1700" dirty="0">
                <a:solidFill>
                  <a:schemeClr val="bg1"/>
                </a:solidFill>
              </a:rPr>
              <a:t> ng </a:t>
            </a:r>
            <a:r>
              <a:rPr lang="en-US" altLang="ko-KR" sz="1700" dirty="0" err="1">
                <a:solidFill>
                  <a:schemeClr val="bg1"/>
                </a:solidFill>
              </a:rPr>
              <a:t>maliliit</a:t>
            </a:r>
            <a:r>
              <a:rPr lang="en-US" altLang="ko-KR" sz="1700" dirty="0">
                <a:solidFill>
                  <a:schemeClr val="bg1"/>
                </a:solidFill>
              </a:rPr>
              <a:t> </a:t>
            </a:r>
            <a:r>
              <a:rPr lang="en-US" altLang="ko-KR" sz="1700" dirty="0" err="1">
                <a:solidFill>
                  <a:schemeClr val="bg1"/>
                </a:solidFill>
              </a:rPr>
              <a:t>na</a:t>
            </a:r>
            <a:r>
              <a:rPr lang="en-US" altLang="ko-KR" sz="1700" dirty="0">
                <a:solidFill>
                  <a:schemeClr val="bg1"/>
                </a:solidFill>
              </a:rPr>
              <a:t> </a:t>
            </a:r>
            <a:r>
              <a:rPr lang="en-US" altLang="ko-KR" sz="1700" dirty="0" err="1">
                <a:solidFill>
                  <a:schemeClr val="bg1"/>
                </a:solidFill>
              </a:rPr>
              <a:t>itlog</a:t>
            </a:r>
            <a:r>
              <a:rPr lang="en-US" altLang="ko-KR" sz="1700" dirty="0">
                <a:solidFill>
                  <a:schemeClr val="bg1"/>
                </a:solidFill>
              </a:rPr>
              <a:t> ng </a:t>
            </a:r>
            <a:r>
              <a:rPr lang="en-US" altLang="ko-KR" sz="1700" dirty="0" err="1">
                <a:solidFill>
                  <a:schemeClr val="bg1"/>
                </a:solidFill>
              </a:rPr>
              <a:t>ibon</a:t>
            </a:r>
            <a:r>
              <a:rPr lang="en-US" altLang="ko-KR" sz="1700" dirty="0">
                <a:solidFill>
                  <a:schemeClr val="bg1"/>
                </a:solidFill>
              </a:rPr>
              <a:t>, </a:t>
            </a:r>
            <a:r>
              <a:rPr lang="en-US" altLang="ko-KR" sz="1700" dirty="0" err="1">
                <a:solidFill>
                  <a:schemeClr val="bg1"/>
                </a:solidFill>
              </a:rPr>
              <a:t>ang</a:t>
            </a:r>
            <a:r>
              <a:rPr lang="en-US" altLang="ko-KR" sz="1700" dirty="0">
                <a:solidFill>
                  <a:schemeClr val="bg1"/>
                </a:solidFill>
              </a:rPr>
              <a:t> </a:t>
            </a:r>
            <a:r>
              <a:rPr lang="en-US" altLang="ko-KR" sz="1700" dirty="0" err="1">
                <a:solidFill>
                  <a:schemeClr val="bg1"/>
                </a:solidFill>
              </a:rPr>
              <a:t>mga</a:t>
            </a:r>
            <a:r>
              <a:rPr lang="en-US" altLang="ko-KR" sz="1700" dirty="0">
                <a:solidFill>
                  <a:schemeClr val="bg1"/>
                </a:solidFill>
              </a:rPr>
              <a:t> </a:t>
            </a:r>
            <a:r>
              <a:rPr lang="en-US" altLang="ko-KR" sz="1700" dirty="0" err="1">
                <a:solidFill>
                  <a:schemeClr val="bg1"/>
                </a:solidFill>
              </a:rPr>
              <a:t>bilog</a:t>
            </a:r>
            <a:r>
              <a:rPr lang="en-US" altLang="ko-KR" sz="1700" dirty="0">
                <a:solidFill>
                  <a:schemeClr val="bg1"/>
                </a:solidFill>
              </a:rPr>
              <a:t> </a:t>
            </a:r>
            <a:r>
              <a:rPr lang="en-US" altLang="ko-KR" sz="1700" dirty="0" err="1">
                <a:solidFill>
                  <a:schemeClr val="bg1"/>
                </a:solidFill>
              </a:rPr>
              <a:t>na</a:t>
            </a:r>
            <a:r>
              <a:rPr lang="en-US" altLang="ko-KR" sz="1700" dirty="0">
                <a:solidFill>
                  <a:schemeClr val="bg1"/>
                </a:solidFill>
              </a:rPr>
              <a:t> </a:t>
            </a:r>
            <a:r>
              <a:rPr lang="en-US" altLang="ko-KR" sz="1700" dirty="0" err="1">
                <a:solidFill>
                  <a:schemeClr val="bg1"/>
                </a:solidFill>
              </a:rPr>
              <a:t>itim</a:t>
            </a:r>
            <a:r>
              <a:rPr lang="en-US" altLang="ko-KR" sz="1700" dirty="0">
                <a:solidFill>
                  <a:schemeClr val="bg1"/>
                </a:solidFill>
              </a:rPr>
              <a:t> </a:t>
            </a:r>
            <a:r>
              <a:rPr lang="en-US" altLang="ko-KR" sz="1700" dirty="0" err="1">
                <a:solidFill>
                  <a:schemeClr val="bg1"/>
                </a:solidFill>
              </a:rPr>
              <a:t>na</a:t>
            </a:r>
            <a:r>
              <a:rPr lang="en-US" altLang="ko-KR" sz="1700" dirty="0">
                <a:solidFill>
                  <a:schemeClr val="bg1"/>
                </a:solidFill>
              </a:rPr>
              <a:t> </a:t>
            </a:r>
            <a:r>
              <a:rPr lang="en-US" altLang="ko-KR" sz="1700" dirty="0" err="1">
                <a:solidFill>
                  <a:schemeClr val="bg1"/>
                </a:solidFill>
              </a:rPr>
              <a:t>bato</a:t>
            </a:r>
            <a:r>
              <a:rPr lang="en-US" altLang="ko-KR" sz="1700" dirty="0">
                <a:solidFill>
                  <a:schemeClr val="bg1"/>
                </a:solidFill>
              </a:rPr>
              <a:t> ay </a:t>
            </a:r>
            <a:r>
              <a:rPr lang="en-US" altLang="ko-KR" sz="1700" dirty="0" err="1">
                <a:solidFill>
                  <a:schemeClr val="bg1"/>
                </a:solidFill>
              </a:rPr>
              <a:t>umaabot</a:t>
            </a:r>
            <a:r>
              <a:rPr lang="en-US" altLang="ko-KR" sz="1700" dirty="0">
                <a:solidFill>
                  <a:schemeClr val="bg1"/>
                </a:solidFill>
              </a:rPr>
              <a:t> </a:t>
            </a:r>
            <a:r>
              <a:rPr lang="en-US" altLang="ko-KR" sz="1700" dirty="0" err="1">
                <a:solidFill>
                  <a:schemeClr val="bg1"/>
                </a:solidFill>
              </a:rPr>
              <a:t>sa</a:t>
            </a:r>
            <a:r>
              <a:rPr lang="en-US" altLang="ko-KR" sz="1700" dirty="0">
                <a:solidFill>
                  <a:schemeClr val="bg1"/>
                </a:solidFill>
              </a:rPr>
              <a:t> </a:t>
            </a:r>
            <a:r>
              <a:rPr lang="en-US" altLang="ko-KR" sz="1700" dirty="0" err="1">
                <a:solidFill>
                  <a:schemeClr val="bg1"/>
                </a:solidFill>
              </a:rPr>
              <a:t>baybayin</a:t>
            </a:r>
            <a:r>
              <a:rPr lang="en-US" altLang="ko-KR" sz="1700" dirty="0">
                <a:solidFill>
                  <a:schemeClr val="bg1"/>
                </a:solidFill>
              </a:rPr>
              <a:t>, </a:t>
            </a:r>
            <a:r>
              <a:rPr lang="en-US" altLang="ko-KR" sz="1700" dirty="0" err="1">
                <a:solidFill>
                  <a:schemeClr val="bg1"/>
                </a:solidFill>
              </a:rPr>
              <a:t>na</a:t>
            </a:r>
            <a:r>
              <a:rPr lang="en-US" altLang="ko-KR" sz="1700" dirty="0">
                <a:solidFill>
                  <a:schemeClr val="bg1"/>
                </a:solidFill>
              </a:rPr>
              <a:t> </a:t>
            </a:r>
            <a:r>
              <a:rPr lang="en-US" altLang="ko-KR" sz="1700" dirty="0" err="1">
                <a:solidFill>
                  <a:schemeClr val="bg1"/>
                </a:solidFill>
              </a:rPr>
              <a:t>lumilikha</a:t>
            </a:r>
            <a:r>
              <a:rPr lang="en-US" altLang="ko-KR" sz="1700" dirty="0">
                <a:solidFill>
                  <a:schemeClr val="bg1"/>
                </a:solidFill>
              </a:rPr>
              <a:t> ng </a:t>
            </a:r>
            <a:r>
              <a:rPr lang="en-US" altLang="ko-KR" sz="1700" dirty="0" err="1">
                <a:solidFill>
                  <a:schemeClr val="bg1"/>
                </a:solidFill>
              </a:rPr>
              <a:t>magandang</a:t>
            </a:r>
            <a:r>
              <a:rPr lang="en-US" altLang="ko-KR" sz="1700" dirty="0">
                <a:solidFill>
                  <a:schemeClr val="bg1"/>
                </a:solidFill>
              </a:rPr>
              <a:t> </a:t>
            </a:r>
            <a:r>
              <a:rPr lang="en-US" altLang="ko-KR" sz="1700" dirty="0" err="1">
                <a:solidFill>
                  <a:schemeClr val="bg1"/>
                </a:solidFill>
              </a:rPr>
              <a:t>tanawin</a:t>
            </a:r>
            <a:r>
              <a:rPr lang="en-US" altLang="ko-KR" sz="1700" dirty="0">
                <a:solidFill>
                  <a:schemeClr val="bg1"/>
                </a:solidFill>
              </a:rPr>
              <a:t> </a:t>
            </a:r>
            <a:r>
              <a:rPr lang="en-US" altLang="ko-KR" sz="1700" dirty="0" err="1">
                <a:solidFill>
                  <a:schemeClr val="bg1"/>
                </a:solidFill>
              </a:rPr>
              <a:t>na</a:t>
            </a:r>
            <a:r>
              <a:rPr lang="en-US" altLang="ko-KR" sz="1700" dirty="0">
                <a:solidFill>
                  <a:schemeClr val="bg1"/>
                </a:solidFill>
              </a:rPr>
              <a:t> </a:t>
            </a:r>
            <a:r>
              <a:rPr lang="en-US" altLang="ko-KR" sz="1700" dirty="0" err="1">
                <a:solidFill>
                  <a:schemeClr val="bg1"/>
                </a:solidFill>
              </a:rPr>
              <a:t>sinamahan</a:t>
            </a:r>
            <a:r>
              <a:rPr lang="en-US" altLang="ko-KR" sz="1700" dirty="0">
                <a:solidFill>
                  <a:schemeClr val="bg1"/>
                </a:solidFill>
              </a:rPr>
              <a:t> ng </a:t>
            </a:r>
            <a:r>
              <a:rPr lang="en-US" altLang="ko-KR" sz="1700" dirty="0" err="1">
                <a:solidFill>
                  <a:schemeClr val="bg1"/>
                </a:solidFill>
              </a:rPr>
              <a:t>magandang</a:t>
            </a:r>
            <a:r>
              <a:rPr lang="en-US" altLang="ko-KR" sz="1700" dirty="0">
                <a:solidFill>
                  <a:schemeClr val="bg1"/>
                </a:solidFill>
              </a:rPr>
              <a:t> </a:t>
            </a:r>
            <a:r>
              <a:rPr lang="en-US" altLang="ko-KR" sz="1700" dirty="0" err="1">
                <a:solidFill>
                  <a:schemeClr val="bg1"/>
                </a:solidFill>
              </a:rPr>
              <a:t>tunog</a:t>
            </a:r>
            <a:r>
              <a:rPr lang="en-US" altLang="ko-KR" sz="1700" dirty="0">
                <a:solidFill>
                  <a:schemeClr val="bg1"/>
                </a:solidFill>
              </a:rPr>
              <a:t> ng </a:t>
            </a:r>
            <a:r>
              <a:rPr lang="en-US" altLang="ko-KR" sz="1700" dirty="0" err="1">
                <a:solidFill>
                  <a:schemeClr val="bg1"/>
                </a:solidFill>
              </a:rPr>
              <a:t>mga</a:t>
            </a:r>
            <a:r>
              <a:rPr lang="en-US" altLang="ko-KR" sz="1700" dirty="0">
                <a:solidFill>
                  <a:schemeClr val="bg1"/>
                </a:solidFill>
              </a:rPr>
              <a:t> </a:t>
            </a:r>
            <a:r>
              <a:rPr lang="en-US" altLang="ko-KR" sz="1700" dirty="0" err="1">
                <a:solidFill>
                  <a:schemeClr val="bg1"/>
                </a:solidFill>
              </a:rPr>
              <a:t>alon</a:t>
            </a:r>
            <a:r>
              <a:rPr lang="en-US" altLang="ko-KR" sz="1700" dirty="0">
                <a:solidFill>
                  <a:schemeClr val="bg1"/>
                </a:solidFill>
              </a:rPr>
              <a:t>. Sa </a:t>
            </a:r>
            <a:r>
              <a:rPr lang="en-US" altLang="ko-KR" sz="1700" dirty="0" err="1">
                <a:solidFill>
                  <a:schemeClr val="bg1"/>
                </a:solidFill>
              </a:rPr>
              <a:t>kahabaan</a:t>
            </a:r>
            <a:r>
              <a:rPr lang="en-US" altLang="ko-KR" sz="1700" dirty="0">
                <a:solidFill>
                  <a:schemeClr val="bg1"/>
                </a:solidFill>
              </a:rPr>
              <a:t> ng </a:t>
            </a:r>
            <a:r>
              <a:rPr lang="en-US" altLang="ko-KR" sz="1700" dirty="0" err="1">
                <a:solidFill>
                  <a:schemeClr val="bg1"/>
                </a:solidFill>
              </a:rPr>
              <a:t>baybayin</a:t>
            </a:r>
            <a:r>
              <a:rPr lang="en-US" altLang="ko-KR" sz="1700" dirty="0">
                <a:solidFill>
                  <a:schemeClr val="bg1"/>
                </a:solidFill>
              </a:rPr>
              <a:t>, </a:t>
            </a:r>
            <a:r>
              <a:rPr lang="en-US" altLang="ko-KR" sz="1700" dirty="0" err="1">
                <a:solidFill>
                  <a:schemeClr val="bg1"/>
                </a:solidFill>
              </a:rPr>
              <a:t>umaani</a:t>
            </a:r>
            <a:r>
              <a:rPr lang="en-US" altLang="ko-KR" sz="1700" dirty="0">
                <a:solidFill>
                  <a:schemeClr val="bg1"/>
                </a:solidFill>
              </a:rPr>
              <a:t> ng </a:t>
            </a:r>
            <a:r>
              <a:rPr lang="en-US" altLang="ko-KR" sz="1700" dirty="0" err="1">
                <a:solidFill>
                  <a:schemeClr val="bg1"/>
                </a:solidFill>
              </a:rPr>
              <a:t>katanyagan</a:t>
            </a:r>
            <a:r>
              <a:rPr lang="en-US" altLang="ko-KR" sz="1700" dirty="0">
                <a:solidFill>
                  <a:schemeClr val="bg1"/>
                </a:solidFill>
              </a:rPr>
              <a:t> </a:t>
            </a:r>
            <a:r>
              <a:rPr lang="en-US" altLang="ko-KR" sz="1700" dirty="0" err="1">
                <a:solidFill>
                  <a:schemeClr val="bg1"/>
                </a:solidFill>
              </a:rPr>
              <a:t>ang</a:t>
            </a:r>
            <a:r>
              <a:rPr lang="en-US" altLang="ko-KR" sz="1700" dirty="0">
                <a:solidFill>
                  <a:schemeClr val="bg1"/>
                </a:solidFill>
              </a:rPr>
              <a:t> </a:t>
            </a:r>
            <a:r>
              <a:rPr lang="en-US" altLang="ko-KR" sz="1700" dirty="0" err="1">
                <a:solidFill>
                  <a:schemeClr val="bg1"/>
                </a:solidFill>
              </a:rPr>
              <a:t>mga</a:t>
            </a:r>
            <a:r>
              <a:rPr lang="en-US" altLang="ko-KR" sz="1700" dirty="0">
                <a:solidFill>
                  <a:schemeClr val="bg1"/>
                </a:solidFill>
              </a:rPr>
              <a:t> </a:t>
            </a:r>
            <a:r>
              <a:rPr lang="en-US" altLang="ko-KR" sz="1700" dirty="0" err="1">
                <a:solidFill>
                  <a:schemeClr val="bg1"/>
                </a:solidFill>
              </a:rPr>
              <a:t>sikat</a:t>
            </a:r>
            <a:r>
              <a:rPr lang="en-US" altLang="ko-KR" sz="1700" dirty="0">
                <a:solidFill>
                  <a:schemeClr val="bg1"/>
                </a:solidFill>
              </a:rPr>
              <a:t> </a:t>
            </a:r>
            <a:r>
              <a:rPr lang="en-US" altLang="ko-KR" sz="1700" dirty="0" err="1">
                <a:solidFill>
                  <a:schemeClr val="bg1"/>
                </a:solidFill>
              </a:rPr>
              <a:t>na</a:t>
            </a:r>
            <a:r>
              <a:rPr lang="en-US" altLang="ko-KR" sz="1700" dirty="0">
                <a:solidFill>
                  <a:schemeClr val="bg1"/>
                </a:solidFill>
              </a:rPr>
              <a:t> cafe at </a:t>
            </a:r>
            <a:r>
              <a:rPr lang="en-US" altLang="ko-KR" sz="1700" dirty="0" err="1">
                <a:solidFill>
                  <a:schemeClr val="bg1"/>
                </a:solidFill>
              </a:rPr>
              <a:t>mga</a:t>
            </a:r>
            <a:r>
              <a:rPr lang="en-US" altLang="ko-KR" sz="1700" dirty="0">
                <a:solidFill>
                  <a:schemeClr val="bg1"/>
                </a:solidFill>
              </a:rPr>
              <a:t> </a:t>
            </a:r>
            <a:r>
              <a:rPr lang="en-US" altLang="ko-KR" sz="1700" dirty="0" err="1">
                <a:solidFill>
                  <a:schemeClr val="bg1"/>
                </a:solidFill>
              </a:rPr>
              <a:t>naka-istilong</a:t>
            </a:r>
            <a:r>
              <a:rPr lang="en-US" altLang="ko-KR" sz="1700" dirty="0">
                <a:solidFill>
                  <a:schemeClr val="bg1"/>
                </a:solidFill>
              </a:rPr>
              <a:t> </a:t>
            </a:r>
            <a:r>
              <a:rPr lang="en-US" altLang="ko-KR" sz="1700" dirty="0" err="1">
                <a:solidFill>
                  <a:schemeClr val="bg1"/>
                </a:solidFill>
              </a:rPr>
              <a:t>restawran</a:t>
            </a:r>
            <a:r>
              <a:rPr lang="en-US" altLang="ko-KR" sz="1700" dirty="0">
                <a:solidFill>
                  <a:schemeClr val="bg1"/>
                </a:solidFill>
              </a:rPr>
              <a:t>. </a:t>
            </a:r>
            <a:r>
              <a:rPr lang="en-US" altLang="ko-KR" sz="1700" dirty="0" err="1">
                <a:solidFill>
                  <a:schemeClr val="bg1"/>
                </a:solidFill>
              </a:rPr>
              <a:t>Ipinagmamalaki</a:t>
            </a:r>
            <a:r>
              <a:rPr lang="en-US" altLang="ko-KR" sz="1700" dirty="0">
                <a:solidFill>
                  <a:schemeClr val="bg1"/>
                </a:solidFill>
              </a:rPr>
              <a:t> </a:t>
            </a:r>
            <a:r>
              <a:rPr lang="en-US" altLang="ko-KR" sz="1700" dirty="0" err="1">
                <a:solidFill>
                  <a:schemeClr val="bg1"/>
                </a:solidFill>
              </a:rPr>
              <a:t>ang</a:t>
            </a:r>
            <a:r>
              <a:rPr lang="en-US" altLang="ko-KR" sz="1700" dirty="0">
                <a:solidFill>
                  <a:schemeClr val="bg1"/>
                </a:solidFill>
              </a:rPr>
              <a:t> </a:t>
            </a:r>
            <a:r>
              <a:rPr lang="en-US" altLang="ko-KR" sz="1700" dirty="0" err="1">
                <a:solidFill>
                  <a:schemeClr val="bg1"/>
                </a:solidFill>
              </a:rPr>
              <a:t>kalye</a:t>
            </a:r>
            <a:r>
              <a:rPr lang="en-US" altLang="ko-KR" sz="1700" dirty="0">
                <a:solidFill>
                  <a:schemeClr val="bg1"/>
                </a:solidFill>
              </a:rPr>
              <a:t> ng </a:t>
            </a:r>
            <a:r>
              <a:rPr lang="en-US" altLang="ko-KR" sz="1700" dirty="0" err="1">
                <a:solidFill>
                  <a:schemeClr val="bg1"/>
                </a:solidFill>
              </a:rPr>
              <a:t>mga</a:t>
            </a:r>
            <a:r>
              <a:rPr lang="en-US" altLang="ko-KR" sz="1700" dirty="0">
                <a:solidFill>
                  <a:schemeClr val="bg1"/>
                </a:solidFill>
              </a:rPr>
              <a:t> </a:t>
            </a:r>
            <a:r>
              <a:rPr lang="en-US" altLang="ko-KR" sz="1700" dirty="0" err="1">
                <a:solidFill>
                  <a:schemeClr val="bg1"/>
                </a:solidFill>
              </a:rPr>
              <a:t>restawran</a:t>
            </a:r>
            <a:r>
              <a:rPr lang="en-US" altLang="ko-KR" sz="1700" dirty="0">
                <a:solidFill>
                  <a:schemeClr val="bg1"/>
                </a:solidFill>
              </a:rPr>
              <a:t> ng </a:t>
            </a:r>
            <a:r>
              <a:rPr lang="en-US" altLang="ko-KR" sz="1700" dirty="0" err="1">
                <a:solidFill>
                  <a:schemeClr val="bg1"/>
                </a:solidFill>
              </a:rPr>
              <a:t>hilaw</a:t>
            </a:r>
            <a:r>
              <a:rPr lang="en-US" altLang="ko-KR" sz="1700" dirty="0">
                <a:solidFill>
                  <a:schemeClr val="bg1"/>
                </a:solidFill>
              </a:rPr>
              <a:t> </a:t>
            </a:r>
            <a:r>
              <a:rPr lang="en-US" altLang="ko-KR" sz="1700" dirty="0" err="1">
                <a:solidFill>
                  <a:schemeClr val="bg1"/>
                </a:solidFill>
              </a:rPr>
              <a:t>na</a:t>
            </a:r>
            <a:r>
              <a:rPr lang="en-US" altLang="ko-KR" sz="1700" dirty="0">
                <a:solidFill>
                  <a:schemeClr val="bg1"/>
                </a:solidFill>
              </a:rPr>
              <a:t> </a:t>
            </a:r>
            <a:r>
              <a:rPr lang="en-US" altLang="ko-KR" sz="1700" dirty="0" err="1">
                <a:solidFill>
                  <a:schemeClr val="bg1"/>
                </a:solidFill>
              </a:rPr>
              <a:t>isda</a:t>
            </a:r>
            <a:r>
              <a:rPr lang="en-US" altLang="ko-KR" sz="1700" dirty="0">
                <a:solidFill>
                  <a:schemeClr val="bg1"/>
                </a:solidFill>
              </a:rPr>
              <a:t> </a:t>
            </a:r>
            <a:r>
              <a:rPr lang="en-US" altLang="ko-KR" sz="1700" dirty="0" err="1">
                <a:solidFill>
                  <a:schemeClr val="bg1"/>
                </a:solidFill>
              </a:rPr>
              <a:t>ang</a:t>
            </a:r>
            <a:r>
              <a:rPr lang="en-US" altLang="ko-KR" sz="1700" dirty="0">
                <a:solidFill>
                  <a:schemeClr val="bg1"/>
                </a:solidFill>
              </a:rPr>
              <a:t> </a:t>
            </a:r>
            <a:r>
              <a:rPr lang="en-US" altLang="ko-KR" sz="1700" dirty="0" err="1">
                <a:solidFill>
                  <a:schemeClr val="bg1"/>
                </a:solidFill>
              </a:rPr>
              <a:t>sariwang</a:t>
            </a:r>
            <a:r>
              <a:rPr lang="en-US" altLang="ko-KR" sz="1700" dirty="0">
                <a:solidFill>
                  <a:schemeClr val="bg1"/>
                </a:solidFill>
              </a:rPr>
              <a:t> sashimi at </a:t>
            </a:r>
            <a:r>
              <a:rPr lang="en-US" altLang="ko-KR" sz="1700" dirty="0" err="1">
                <a:solidFill>
                  <a:schemeClr val="bg1"/>
                </a:solidFill>
              </a:rPr>
              <a:t>lalo</a:t>
            </a:r>
            <a:r>
              <a:rPr lang="en-US" altLang="ko-KR" sz="1700" dirty="0">
                <a:solidFill>
                  <a:schemeClr val="bg1"/>
                </a:solidFill>
              </a:rPr>
              <a:t> </a:t>
            </a:r>
            <a:r>
              <a:rPr lang="en-US" altLang="ko-KR" sz="1700" dirty="0" err="1">
                <a:solidFill>
                  <a:schemeClr val="bg1"/>
                </a:solidFill>
              </a:rPr>
              <a:t>na</a:t>
            </a:r>
            <a:r>
              <a:rPr lang="en-US" altLang="ko-KR" sz="1700" dirty="0">
                <a:solidFill>
                  <a:schemeClr val="bg1"/>
                </a:solidFill>
              </a:rPr>
              <a:t> </a:t>
            </a:r>
            <a:r>
              <a:rPr lang="en-US" altLang="ko-KR" sz="1700" dirty="0" err="1">
                <a:solidFill>
                  <a:schemeClr val="bg1"/>
                </a:solidFill>
              </a:rPr>
              <a:t>ang</a:t>
            </a:r>
            <a:r>
              <a:rPr lang="en-US" altLang="ko-KR" sz="1700" dirty="0">
                <a:solidFill>
                  <a:schemeClr val="bg1"/>
                </a:solidFill>
              </a:rPr>
              <a:t> </a:t>
            </a:r>
            <a:r>
              <a:rPr lang="en-US" altLang="ko-KR" sz="1700" dirty="0" err="1">
                <a:solidFill>
                  <a:schemeClr val="bg1"/>
                </a:solidFill>
              </a:rPr>
              <a:t>mga</a:t>
            </a:r>
            <a:r>
              <a:rPr lang="en-US" altLang="ko-KR" sz="1700" dirty="0">
                <a:solidFill>
                  <a:schemeClr val="bg1"/>
                </a:solidFill>
              </a:rPr>
              <a:t> </a:t>
            </a:r>
            <a:r>
              <a:rPr lang="en-US" altLang="ko-KR" sz="1700" dirty="0" err="1">
                <a:solidFill>
                  <a:schemeClr val="bg1"/>
                </a:solidFill>
              </a:rPr>
              <a:t>sikat</a:t>
            </a:r>
            <a:r>
              <a:rPr lang="en-US" altLang="ko-KR" sz="1700" dirty="0">
                <a:solidFill>
                  <a:schemeClr val="bg1"/>
                </a:solidFill>
              </a:rPr>
              <a:t> </a:t>
            </a:r>
            <a:r>
              <a:rPr lang="en-US" altLang="ko-KR" sz="1700" dirty="0" err="1">
                <a:solidFill>
                  <a:schemeClr val="bg1"/>
                </a:solidFill>
              </a:rPr>
              <a:t>na</a:t>
            </a:r>
            <a:r>
              <a:rPr lang="en-US" altLang="ko-KR" sz="1700" dirty="0">
                <a:solidFill>
                  <a:schemeClr val="bg1"/>
                </a:solidFill>
              </a:rPr>
              <a:t> </a:t>
            </a:r>
            <a:r>
              <a:rPr lang="en-US" altLang="ko-KR" sz="1700" dirty="0" err="1">
                <a:solidFill>
                  <a:schemeClr val="bg1"/>
                </a:solidFill>
              </a:rPr>
              <a:t>kainan</a:t>
            </a:r>
            <a:r>
              <a:rPr lang="en-US" altLang="ko-KR" sz="1700" dirty="0">
                <a:solidFill>
                  <a:schemeClr val="bg1"/>
                </a:solidFill>
              </a:rPr>
              <a:t> </a:t>
            </a:r>
            <a:r>
              <a:rPr lang="en-US" altLang="ko-KR" sz="1700" dirty="0" err="1">
                <a:solidFill>
                  <a:schemeClr val="bg1"/>
                </a:solidFill>
              </a:rPr>
              <a:t>na</a:t>
            </a:r>
            <a:r>
              <a:rPr lang="en-US" altLang="ko-KR" sz="1700" dirty="0">
                <a:solidFill>
                  <a:schemeClr val="bg1"/>
                </a:solidFill>
              </a:rPr>
              <a:t> </a:t>
            </a:r>
            <a:r>
              <a:rPr lang="en-US" altLang="ko-KR" sz="1700" dirty="0" err="1">
                <a:solidFill>
                  <a:schemeClr val="bg1"/>
                </a:solidFill>
              </a:rPr>
              <a:t>kilala</a:t>
            </a:r>
            <a:r>
              <a:rPr lang="en-US" altLang="ko-KR" sz="1700" dirty="0">
                <a:solidFill>
                  <a:schemeClr val="bg1"/>
                </a:solidFill>
              </a:rPr>
              <a:t> </a:t>
            </a:r>
            <a:r>
              <a:rPr lang="en-US" altLang="ko-KR" sz="1700" dirty="0" err="1">
                <a:solidFill>
                  <a:schemeClr val="bg1"/>
                </a:solidFill>
              </a:rPr>
              <a:t>sa</a:t>
            </a:r>
            <a:r>
              <a:rPr lang="en-US" altLang="ko-KR" sz="1700" dirty="0">
                <a:solidFill>
                  <a:schemeClr val="bg1"/>
                </a:solidFill>
              </a:rPr>
              <a:t> </a:t>
            </a:r>
            <a:r>
              <a:rPr lang="en-US" altLang="ko-KR" sz="1700" dirty="0" err="1">
                <a:solidFill>
                  <a:schemeClr val="bg1"/>
                </a:solidFill>
              </a:rPr>
              <a:t>kanilang</a:t>
            </a:r>
            <a:r>
              <a:rPr lang="en-US" altLang="ko-KR" sz="1700" dirty="0">
                <a:solidFill>
                  <a:schemeClr val="bg1"/>
                </a:solidFill>
              </a:rPr>
              <a:t> </a:t>
            </a:r>
            <a:r>
              <a:rPr lang="en-US" altLang="ko-KR" sz="1700" dirty="0" err="1">
                <a:solidFill>
                  <a:schemeClr val="bg1"/>
                </a:solidFill>
              </a:rPr>
              <a:t>mulhe</a:t>
            </a:r>
            <a:r>
              <a:rPr lang="en-US" altLang="ko-KR" sz="1700" dirty="0">
                <a:solidFill>
                  <a:schemeClr val="bg1"/>
                </a:solidFill>
              </a:rPr>
              <a:t> (</a:t>
            </a:r>
            <a:r>
              <a:rPr lang="en-US" altLang="ko-KR" sz="1700" dirty="0" err="1">
                <a:solidFill>
                  <a:schemeClr val="bg1"/>
                </a:solidFill>
              </a:rPr>
              <a:t>maanghang</a:t>
            </a:r>
            <a:r>
              <a:rPr lang="en-US" altLang="ko-KR" sz="1700" dirty="0">
                <a:solidFill>
                  <a:schemeClr val="bg1"/>
                </a:solidFill>
              </a:rPr>
              <a:t> </a:t>
            </a:r>
            <a:r>
              <a:rPr lang="en-US" altLang="ko-KR" sz="1700" dirty="0" err="1">
                <a:solidFill>
                  <a:schemeClr val="bg1"/>
                </a:solidFill>
              </a:rPr>
              <a:t>na</a:t>
            </a:r>
            <a:r>
              <a:rPr lang="en-US" altLang="ko-KR" sz="1700" dirty="0">
                <a:solidFill>
                  <a:schemeClr val="bg1"/>
                </a:solidFill>
              </a:rPr>
              <a:t> </a:t>
            </a:r>
            <a:r>
              <a:rPr lang="en-US" altLang="ko-KR" sz="1700" dirty="0" err="1">
                <a:solidFill>
                  <a:schemeClr val="bg1"/>
                </a:solidFill>
              </a:rPr>
              <a:t>hilaw</a:t>
            </a:r>
            <a:r>
              <a:rPr lang="en-US" altLang="ko-KR" sz="1700" dirty="0">
                <a:solidFill>
                  <a:schemeClr val="bg1"/>
                </a:solidFill>
              </a:rPr>
              <a:t> </a:t>
            </a:r>
            <a:r>
              <a:rPr lang="en-US" altLang="ko-KR" sz="1700" dirty="0" err="1">
                <a:solidFill>
                  <a:schemeClr val="bg1"/>
                </a:solidFill>
              </a:rPr>
              <a:t>na</a:t>
            </a:r>
            <a:r>
              <a:rPr lang="en-US" altLang="ko-KR" sz="1700" dirty="0">
                <a:solidFill>
                  <a:schemeClr val="bg1"/>
                </a:solidFill>
              </a:rPr>
              <a:t> </a:t>
            </a:r>
            <a:r>
              <a:rPr lang="en-US" altLang="ko-KR" sz="1700" dirty="0" err="1">
                <a:solidFill>
                  <a:schemeClr val="bg1"/>
                </a:solidFill>
              </a:rPr>
              <a:t>sabaw</a:t>
            </a:r>
            <a:r>
              <a:rPr lang="en-US" altLang="ko-KR" sz="1700" dirty="0">
                <a:solidFill>
                  <a:schemeClr val="bg1"/>
                </a:solidFill>
              </a:rPr>
              <a:t> ng </a:t>
            </a:r>
            <a:r>
              <a:rPr lang="en-US" altLang="ko-KR" sz="1700" dirty="0" err="1">
                <a:solidFill>
                  <a:schemeClr val="bg1"/>
                </a:solidFill>
              </a:rPr>
              <a:t>isda</a:t>
            </a:r>
            <a:r>
              <a:rPr lang="en-US" altLang="ko-KR" sz="1700" dirty="0">
                <a:solidFill>
                  <a:schemeClr val="bg1"/>
                </a:solidFill>
              </a:rPr>
              <a:t>)</a:t>
            </a:r>
            <a:endParaRPr lang="ko-KR" altLang="en-US" sz="17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9419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MS P????"/>
        <a:font script="Hang" typeface="?? ??"/>
        <a:font script="Hans" typeface="??"/>
        <a:font script="Hant" typeface="????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MS P????"/>
        <a:font script="Hang" typeface="?? ??"/>
        <a:font script="Hans" typeface="??"/>
        <a:font script="Hant" typeface="????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추억">
  <a:themeElements>
    <a:clrScheme name="추억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추억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추억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3251</TotalTime>
  <Words>5204</Words>
  <Application>Microsoft Office PowerPoint</Application>
  <PresentationFormat>사용자 지정</PresentationFormat>
  <Paragraphs>695</Paragraphs>
  <Slides>79</Slides>
  <Notes>18</Notes>
  <HiddenSlides>0</HiddenSlides>
  <MMClips>0</MMClips>
  <ScaleCrop>false</ScaleCrop>
  <HeadingPairs>
    <vt:vector size="6" baseType="variant">
      <vt:variant>
        <vt:lpstr>사용한 글꼴</vt:lpstr>
      </vt:variant>
      <vt:variant>
        <vt:i4>24</vt:i4>
      </vt:variant>
      <vt:variant>
        <vt:lpstr>테마</vt:lpstr>
      </vt:variant>
      <vt:variant>
        <vt:i4>2</vt:i4>
      </vt:variant>
      <vt:variant>
        <vt:lpstr>슬라이드 제목</vt:lpstr>
      </vt:variant>
      <vt:variant>
        <vt:i4>79</vt:i4>
      </vt:variant>
    </vt:vector>
  </HeadingPairs>
  <TitlesOfParts>
    <vt:vector size="105" baseType="lpstr">
      <vt:lpstr>72 Black</vt:lpstr>
      <vt:lpstr>G마켓 산스 TTF Bold</vt:lpstr>
      <vt:lpstr>G마켓 산스 TTF Medium</vt:lpstr>
      <vt:lpstr>HY엽서M</vt:lpstr>
      <vt:lpstr>KoPub돋움체 Light</vt:lpstr>
      <vt:lpstr>나눔고딕 ExtraBold</vt:lpstr>
      <vt:lpstr>나눔고딕OTF ExtraBold</vt:lpstr>
      <vt:lpstr>Arial</vt:lpstr>
      <vt:lpstr>Arial Black</vt:lpstr>
      <vt:lpstr>Bahnschrift SemiBold Condensed</vt:lpstr>
      <vt:lpstr>Baskerville Old Face</vt:lpstr>
      <vt:lpstr>Berlin Sans FB Demi</vt:lpstr>
      <vt:lpstr>Bradley Hand ITC</vt:lpstr>
      <vt:lpstr>Brush Script MT</vt:lpstr>
      <vt:lpstr>Calibri</vt:lpstr>
      <vt:lpstr>Calibri Light</vt:lpstr>
      <vt:lpstr>HY견고딕</vt:lpstr>
      <vt:lpstr>HY중고딕</vt:lpstr>
      <vt:lpstr>HY헤드라인M</vt:lpstr>
      <vt:lpstr>Lucida Sans Typewriter</vt:lpstr>
      <vt:lpstr>맑은 고딕</vt:lpstr>
      <vt:lpstr>한컴 고딕</vt:lpstr>
      <vt:lpstr>휴먼둥근헤드라인</vt:lpstr>
      <vt:lpstr>휴먼엑스포</vt:lpstr>
      <vt:lpstr>Office Theme</vt:lpstr>
      <vt:lpstr>추억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Ministry of environment</vt:lpstr>
      <vt:lpstr>Pagtatapon ng basura</vt:lpstr>
      <vt:lpstr>PowerPoint 프레젠테이션</vt:lpstr>
      <vt:lpstr>Pagtatapon ng mga recycle materials</vt:lpstr>
      <vt:lpstr>PowerPoint 프레젠테이션</vt:lpstr>
      <vt:lpstr>PowerPoint 프레젠테이션</vt:lpstr>
      <vt:lpstr>PowerPoint 프레젠테이션</vt:lpstr>
      <vt:lpstr>Pagtatapon ng Food Waste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>officegen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officegen</dc:creator>
  <cp:lastModifiedBy>용진 전</cp:lastModifiedBy>
  <cp:revision>207</cp:revision>
  <cp:lastPrinted>2024-03-29T01:36:42Z</cp:lastPrinted>
  <dcterms:created xsi:type="dcterms:W3CDTF">2024-01-22T13:48:58Z</dcterms:created>
  <dcterms:modified xsi:type="dcterms:W3CDTF">2024-06-20T07:35:33Z</dcterms:modified>
</cp:coreProperties>
</file>