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63" r:id="rId5"/>
    <p:sldId id="259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F65A-C60E-4280-A191-4AE714630448}" type="datetimeFigureOut">
              <a:rPr lang="ko-KR" altLang="en-US" smtClean="0"/>
              <a:t>2025-07-22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8509-8DEA-4C0E-9400-7DBA020A87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7726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F65A-C60E-4280-A191-4AE714630448}" type="datetimeFigureOut">
              <a:rPr lang="ko-KR" altLang="en-US" smtClean="0"/>
              <a:t>2025-07-22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8509-8DEA-4C0E-9400-7DBA020A87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174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F65A-C60E-4280-A191-4AE714630448}" type="datetimeFigureOut">
              <a:rPr lang="ko-KR" altLang="en-US" smtClean="0"/>
              <a:t>2025-07-22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8509-8DEA-4C0E-9400-7DBA020A87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5162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F65A-C60E-4280-A191-4AE714630448}" type="datetimeFigureOut">
              <a:rPr lang="ko-KR" altLang="en-US" smtClean="0"/>
              <a:t>2025-07-22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8509-8DEA-4C0E-9400-7DBA020A87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3807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F65A-C60E-4280-A191-4AE714630448}" type="datetimeFigureOut">
              <a:rPr lang="ko-KR" altLang="en-US" smtClean="0"/>
              <a:t>2025-07-22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8509-8DEA-4C0E-9400-7DBA020A87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5510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F65A-C60E-4280-A191-4AE714630448}" type="datetimeFigureOut">
              <a:rPr lang="ko-KR" altLang="en-US" smtClean="0"/>
              <a:t>2025-07-22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8509-8DEA-4C0E-9400-7DBA020A87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8494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F65A-C60E-4280-A191-4AE714630448}" type="datetimeFigureOut">
              <a:rPr lang="ko-KR" altLang="en-US" smtClean="0"/>
              <a:t>2025-07-22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8509-8DEA-4C0E-9400-7DBA020A87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5255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F65A-C60E-4280-A191-4AE714630448}" type="datetimeFigureOut">
              <a:rPr lang="ko-KR" altLang="en-US" smtClean="0"/>
              <a:t>2025-07-22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8509-8DEA-4C0E-9400-7DBA020A87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8133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F65A-C60E-4280-A191-4AE714630448}" type="datetimeFigureOut">
              <a:rPr lang="ko-KR" altLang="en-US" smtClean="0"/>
              <a:t>2025-07-22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8509-8DEA-4C0E-9400-7DBA020A87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8078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F65A-C60E-4280-A191-4AE714630448}" type="datetimeFigureOut">
              <a:rPr lang="ko-KR" altLang="en-US" smtClean="0"/>
              <a:t>2025-07-22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8509-8DEA-4C0E-9400-7DBA020A87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1703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F65A-C60E-4280-A191-4AE714630448}" type="datetimeFigureOut">
              <a:rPr lang="ko-KR" altLang="en-US" smtClean="0"/>
              <a:t>2025-07-22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8509-8DEA-4C0E-9400-7DBA020A87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332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BF65A-C60E-4280-A191-4AE714630448}" type="datetimeFigureOut">
              <a:rPr lang="ko-KR" altLang="en-US" smtClean="0"/>
              <a:t>2025-07-22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B8509-8DEA-4C0E-9400-7DBA020A87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5543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75854" y="2020138"/>
            <a:ext cx="11028217" cy="2387600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안동시가족센터 </a:t>
            </a:r>
            <a:r>
              <a:rPr lang="en-US" altLang="ko-KR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/>
            </a:r>
            <a:br>
              <a:rPr lang="en-US" altLang="ko-KR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</a:br>
            <a:r>
              <a:rPr lang="en-US" altLang="ko-KR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/>
            </a:r>
            <a:br>
              <a:rPr lang="en-US" altLang="ko-KR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</a:br>
            <a:r>
              <a:rPr lang="en-US" altLang="ko-KR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&lt;1. </a:t>
            </a:r>
            <a:r>
              <a:rPr lang="ko-KR" altLang="en-US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홈페이지 가입 방법</a:t>
            </a:r>
            <a:r>
              <a:rPr lang="en-US" altLang="ko-KR" dirty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&gt;</a:t>
            </a:r>
            <a:endParaRPr lang="ko-KR" altLang="en-US" dirty="0">
              <a:solidFill>
                <a:schemeClr val="accent2"/>
              </a:solidFill>
              <a:latin typeface="안동엄마까투리" panose="020B0600000101010101" pitchFamily="50" charset="-127"/>
              <a:ea typeface="안동엄마까투리" panose="020B0600000101010101" pitchFamily="50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33" y="249382"/>
            <a:ext cx="3072227" cy="76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313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2202873" y="640081"/>
            <a:ext cx="7449831" cy="6084916"/>
            <a:chOff x="3350029" y="523703"/>
            <a:chExt cx="7449831" cy="6084916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9421" y="523703"/>
              <a:ext cx="7190439" cy="6084916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grpSp>
          <p:nvGrpSpPr>
            <p:cNvPr id="17" name="그룹 16"/>
            <p:cNvGrpSpPr/>
            <p:nvPr/>
          </p:nvGrpSpPr>
          <p:grpSpPr>
            <a:xfrm>
              <a:off x="3350029" y="1445661"/>
              <a:ext cx="5452370" cy="4435227"/>
              <a:chOff x="1739832" y="1039092"/>
              <a:chExt cx="6202978" cy="4998719"/>
            </a:xfrm>
          </p:grpSpPr>
          <p:sp>
            <p:nvSpPr>
              <p:cNvPr id="6" name="직사각형 5"/>
              <p:cNvSpPr/>
              <p:nvPr/>
            </p:nvSpPr>
            <p:spPr>
              <a:xfrm>
                <a:off x="3992880" y="5444837"/>
                <a:ext cx="1421476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" name="직사각형 6"/>
              <p:cNvSpPr/>
              <p:nvPr/>
            </p:nvSpPr>
            <p:spPr>
              <a:xfrm>
                <a:off x="3992880" y="5854931"/>
                <a:ext cx="1421476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직사각형 7"/>
              <p:cNvSpPr/>
              <p:nvPr/>
            </p:nvSpPr>
            <p:spPr>
              <a:xfrm>
                <a:off x="3688080" y="2056015"/>
                <a:ext cx="1421476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직사각형 8"/>
              <p:cNvSpPr/>
              <p:nvPr/>
            </p:nvSpPr>
            <p:spPr>
              <a:xfrm>
                <a:off x="3688080" y="2521528"/>
                <a:ext cx="1421476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" name="직사각형 9"/>
              <p:cNvSpPr/>
              <p:nvPr/>
            </p:nvSpPr>
            <p:spPr>
              <a:xfrm>
                <a:off x="3688080" y="2959332"/>
                <a:ext cx="1421476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직사각형 10"/>
              <p:cNvSpPr/>
              <p:nvPr/>
            </p:nvSpPr>
            <p:spPr>
              <a:xfrm>
                <a:off x="4703618" y="4439706"/>
                <a:ext cx="1421476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직사각형 11"/>
              <p:cNvSpPr/>
              <p:nvPr/>
            </p:nvSpPr>
            <p:spPr>
              <a:xfrm>
                <a:off x="6521334" y="4439706"/>
                <a:ext cx="1421476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739832" y="1039092"/>
                <a:ext cx="365760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dirty="0" smtClean="0"/>
                  <a:t>②</a:t>
                </a:r>
                <a:endParaRPr lang="ko-KR" altLang="en-US" dirty="0"/>
              </a:p>
            </p:txBody>
          </p:sp>
        </p:grpSp>
      </p:grpSp>
      <p:pic>
        <p:nvPicPr>
          <p:cNvPr id="20" name="그림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630" y="290702"/>
            <a:ext cx="7941707" cy="115209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6" name="TextBox 15"/>
          <p:cNvSpPr txBox="1"/>
          <p:nvPr/>
        </p:nvSpPr>
        <p:spPr>
          <a:xfrm>
            <a:off x="6405777" y="1677035"/>
            <a:ext cx="5250658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① 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안동시가족센터</a:t>
            </a:r>
            <a:r>
              <a:rPr lang="en-US" altLang="ko-KR" dirty="0" smtClean="0"/>
              <a:t>’</a:t>
            </a:r>
            <a:r>
              <a:rPr lang="ko-KR" altLang="en-US" dirty="0" smtClean="0"/>
              <a:t> 검색 후 상단 </a:t>
            </a:r>
            <a:r>
              <a:rPr lang="ko-KR" altLang="en-US" b="1" dirty="0" smtClean="0"/>
              <a:t>회원가입</a:t>
            </a:r>
            <a:r>
              <a:rPr lang="ko-KR" altLang="en-US" dirty="0" smtClean="0"/>
              <a:t> 클릭</a:t>
            </a:r>
            <a:endParaRPr lang="en-US" altLang="ko-KR" dirty="0" smtClean="0"/>
          </a:p>
          <a:p>
            <a:r>
              <a:rPr lang="ko-KR" altLang="en-US" dirty="0" smtClean="0"/>
              <a:t>② </a:t>
            </a:r>
            <a:r>
              <a:rPr lang="ko-KR" altLang="en-US" b="1" dirty="0" smtClean="0"/>
              <a:t>개인정보입력</a:t>
            </a:r>
            <a:r>
              <a:rPr lang="en-US" altLang="ko-KR" dirty="0" smtClean="0"/>
              <a:t>(</a:t>
            </a:r>
            <a:r>
              <a:rPr lang="ko-KR" altLang="en-US" dirty="0" smtClean="0"/>
              <a:t>빨간색 네모 박스 필수 입력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    ※ </a:t>
            </a:r>
            <a:r>
              <a:rPr lang="ko-KR" altLang="en-US" dirty="0" smtClean="0"/>
              <a:t>가족구성원 모두 회원가입 필수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 (</a:t>
            </a:r>
            <a:r>
              <a:rPr lang="ko-KR" altLang="en-US" dirty="0" smtClean="0"/>
              <a:t>자녀는 부모 정보 입력 후 가입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9039418" y="375372"/>
            <a:ext cx="872677" cy="26257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663785" y="321992"/>
            <a:ext cx="36576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①</a:t>
            </a:r>
            <a:endParaRPr lang="ko-KR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525933" y="1585008"/>
            <a:ext cx="1239383" cy="26257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pic>
        <p:nvPicPr>
          <p:cNvPr id="23" name="그림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34" y="249383"/>
            <a:ext cx="1773434" cy="44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93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587" y="1414462"/>
            <a:ext cx="8886825" cy="40290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직사각형 4"/>
          <p:cNvSpPr/>
          <p:nvPr/>
        </p:nvSpPr>
        <p:spPr>
          <a:xfrm>
            <a:off x="4311535" y="3560618"/>
            <a:ext cx="1421476" cy="18288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4311535" y="4109259"/>
            <a:ext cx="1421476" cy="18288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52587" y="1414462"/>
            <a:ext cx="3634308" cy="48915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42473" y="155377"/>
            <a:ext cx="6160858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③ </a:t>
            </a:r>
            <a:r>
              <a:rPr lang="ko-KR" altLang="en-US" b="1" dirty="0" err="1" smtClean="0"/>
              <a:t>가족대표</a:t>
            </a:r>
            <a:r>
              <a:rPr lang="ko-KR" altLang="en-US" b="1" dirty="0" smtClean="0"/>
              <a:t> 필수 선택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가족 중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인</a:t>
            </a:r>
            <a:r>
              <a:rPr lang="en-US" altLang="ko-KR" b="1" dirty="0" smtClean="0"/>
              <a:t>)</a:t>
            </a:r>
          </a:p>
          <a:p>
            <a:r>
              <a:rPr lang="ko-KR" altLang="en-US" dirty="0" smtClean="0"/>
              <a:t>④ </a:t>
            </a:r>
            <a:r>
              <a:rPr lang="ko-KR" altLang="en-US" b="1" dirty="0" err="1" smtClean="0"/>
              <a:t>가족추가</a:t>
            </a:r>
            <a:r>
              <a:rPr lang="ko-KR" altLang="en-US" dirty="0" smtClean="0"/>
              <a:t> 하기</a:t>
            </a:r>
            <a:endParaRPr lang="en-US" altLang="ko-KR" dirty="0" smtClean="0"/>
          </a:p>
          <a:p>
            <a:r>
              <a:rPr lang="en-US" altLang="ko-KR" dirty="0" smtClean="0"/>
              <a:t>   ※ </a:t>
            </a:r>
            <a:r>
              <a:rPr lang="ko-KR" altLang="en-US" dirty="0" smtClean="0"/>
              <a:t>가족회원찾기 클릭 후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가족 구성원 등록</a:t>
            </a:r>
            <a:r>
              <a:rPr lang="en-US" altLang="ko-KR" dirty="0"/>
              <a:t>.</a:t>
            </a:r>
            <a:r>
              <a:rPr lang="en-US" altLang="ko-KR" dirty="0" smtClean="0"/>
              <a:t> 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  (</a:t>
            </a:r>
            <a:r>
              <a:rPr lang="ko-KR" altLang="en-US" dirty="0" smtClean="0"/>
              <a:t>사전에 가족 구성원 모두 회원가입 되어야 함</a:t>
            </a:r>
            <a:r>
              <a:rPr lang="en-US" altLang="ko-KR" dirty="0" smtClean="0"/>
              <a:t>.)</a:t>
            </a:r>
          </a:p>
          <a:p>
            <a:r>
              <a:rPr lang="en-US" altLang="ko-KR" dirty="0" smtClean="0"/>
              <a:t>   ※ </a:t>
            </a:r>
            <a:r>
              <a:rPr lang="ko-KR" altLang="en-US" dirty="0" smtClean="0"/>
              <a:t>사전 자녀 </a:t>
            </a:r>
            <a:r>
              <a:rPr lang="ko-KR" altLang="en-US" dirty="0" err="1" smtClean="0"/>
              <a:t>미가입</a:t>
            </a:r>
            <a:r>
              <a:rPr lang="ko-KR" altLang="en-US" dirty="0" smtClean="0"/>
              <a:t> 시</a:t>
            </a:r>
            <a:r>
              <a:rPr lang="en-US" altLang="ko-KR" dirty="0" smtClean="0"/>
              <a:t>, 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④</a:t>
            </a:r>
            <a:r>
              <a:rPr lang="ko-KR" altLang="en-US" dirty="0" err="1" smtClean="0"/>
              <a:t>가족추가</a:t>
            </a:r>
            <a:r>
              <a:rPr lang="ko-KR" altLang="en-US" dirty="0" smtClean="0"/>
              <a:t> 목록에서 자녀 회원가입 가능</a:t>
            </a:r>
            <a:endParaRPr lang="en-US" altLang="ko-KR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199505" y="1474372"/>
            <a:ext cx="36576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③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99505" y="2125536"/>
            <a:ext cx="36576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④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52586" y="2086496"/>
            <a:ext cx="3991755" cy="48915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11" name="오른쪽 화살표 10"/>
          <p:cNvSpPr/>
          <p:nvPr/>
        </p:nvSpPr>
        <p:spPr>
          <a:xfrm rot="20535953">
            <a:off x="3095668" y="2320301"/>
            <a:ext cx="748146" cy="34913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1652586" y="3359718"/>
            <a:ext cx="7275283" cy="120032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13" name="오른쪽 화살표 12"/>
          <p:cNvSpPr/>
          <p:nvPr/>
        </p:nvSpPr>
        <p:spPr>
          <a:xfrm rot="11914866">
            <a:off x="8925556" y="3988416"/>
            <a:ext cx="748146" cy="34913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7018150" y="4643082"/>
            <a:ext cx="4927239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⑤ </a:t>
            </a:r>
            <a:r>
              <a:rPr lang="ko-KR" altLang="en-US" dirty="0" err="1" smtClean="0"/>
              <a:t>가족추가</a:t>
            </a:r>
            <a:r>
              <a:rPr lang="ko-KR" altLang="en-US" dirty="0" smtClean="0"/>
              <a:t> 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빨간 네모박스처럼 자동으로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가족구성원이 추가됨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⑥ 저장 버튼 클릭</a:t>
            </a:r>
            <a:r>
              <a:rPr lang="en-US" altLang="ko-KR" dirty="0" smtClean="0"/>
              <a:t>(</a:t>
            </a:r>
            <a:r>
              <a:rPr lang="ko-KR" altLang="en-US" dirty="0" smtClean="0"/>
              <a:t>회원가입 및 </a:t>
            </a:r>
            <a:r>
              <a:rPr lang="ko-KR" altLang="en-US" dirty="0" err="1" smtClean="0"/>
              <a:t>가족추가</a:t>
            </a:r>
            <a:r>
              <a:rPr lang="ko-KR" altLang="en-US" dirty="0" smtClean="0"/>
              <a:t> 완료</a:t>
            </a:r>
            <a:r>
              <a:rPr lang="en-US" altLang="ko-KR" dirty="0" smtClean="0"/>
              <a:t>)</a:t>
            </a: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34" y="249383"/>
            <a:ext cx="1773434" cy="44194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259724" y="4843762"/>
            <a:ext cx="1758425" cy="48915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18" name="오른쪽 화살표 17"/>
          <p:cNvSpPr/>
          <p:nvPr/>
        </p:nvSpPr>
        <p:spPr>
          <a:xfrm rot="11914866">
            <a:off x="5978599" y="5324281"/>
            <a:ext cx="748146" cy="34913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963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75854" y="2020138"/>
            <a:ext cx="11028217" cy="2387600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안동시가족센터 </a:t>
            </a:r>
            <a:r>
              <a:rPr lang="en-US" altLang="ko-KR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/>
            </a:r>
            <a:br>
              <a:rPr lang="en-US" altLang="ko-KR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</a:br>
            <a:r>
              <a:rPr lang="en-US" altLang="ko-KR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/>
            </a:r>
            <a:br>
              <a:rPr lang="en-US" altLang="ko-KR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</a:br>
            <a:r>
              <a:rPr lang="en-US" altLang="ko-KR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&lt;2. </a:t>
            </a:r>
            <a:r>
              <a:rPr lang="ko-KR" altLang="en-US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프로그램 신청 방법</a:t>
            </a:r>
            <a:r>
              <a:rPr lang="en-US" altLang="ko-KR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&gt;</a:t>
            </a:r>
            <a:endParaRPr lang="ko-KR" altLang="en-US" dirty="0">
              <a:solidFill>
                <a:schemeClr val="accent2"/>
              </a:solidFill>
              <a:latin typeface="안동엄마까투리" panose="020B0600000101010101" pitchFamily="50" charset="-127"/>
              <a:ea typeface="안동엄마까투리" panose="020B0600000101010101" pitchFamily="50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33" y="249382"/>
            <a:ext cx="3072227" cy="76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230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069" y="122788"/>
            <a:ext cx="6905278" cy="276211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069" y="2076448"/>
            <a:ext cx="6905278" cy="463192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750763" y="606829"/>
            <a:ext cx="965921" cy="36576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04399" y="1462278"/>
            <a:ext cx="655579" cy="26193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8" name="오른쪽 화살표 7"/>
          <p:cNvSpPr/>
          <p:nvPr/>
        </p:nvSpPr>
        <p:spPr>
          <a:xfrm rot="8833376">
            <a:off x="5933591" y="1200363"/>
            <a:ext cx="748146" cy="34913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6798900" y="2076448"/>
            <a:ext cx="4954386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① 안동시가족센터 홈페이지 로그인 후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   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프로그램 안내</a:t>
            </a:r>
            <a:r>
              <a:rPr lang="en-US" altLang="ko-KR" dirty="0" smtClean="0"/>
              <a:t>’</a:t>
            </a:r>
            <a:r>
              <a:rPr lang="ko-KR" altLang="en-US" dirty="0" smtClean="0"/>
              <a:t> → </a:t>
            </a:r>
            <a:r>
              <a:rPr lang="en-US" altLang="ko-KR" b="1" dirty="0" smtClean="0"/>
              <a:t>‘</a:t>
            </a:r>
            <a:r>
              <a:rPr lang="ko-KR" altLang="en-US" b="1" dirty="0" smtClean="0"/>
              <a:t>프로그램 신청</a:t>
            </a:r>
            <a:r>
              <a:rPr lang="en-US" altLang="ko-KR" b="1" dirty="0" smtClean="0"/>
              <a:t>’</a:t>
            </a:r>
            <a:r>
              <a:rPr lang="ko-KR" altLang="en-US" b="1" dirty="0" smtClean="0"/>
              <a:t> </a:t>
            </a:r>
            <a:r>
              <a:rPr lang="ko-KR" altLang="en-US" dirty="0" smtClean="0"/>
              <a:t>클릭</a:t>
            </a:r>
            <a:endParaRPr lang="en-US" altLang="ko-KR" dirty="0" smtClean="0"/>
          </a:p>
          <a:p>
            <a:r>
              <a:rPr lang="ko-KR" altLang="en-US" dirty="0" smtClean="0"/>
              <a:t>② 프로그램 신청 목록 중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    참여 프로그램 접속 후 </a:t>
            </a:r>
            <a:r>
              <a:rPr lang="ko-KR" altLang="en-US" b="1" dirty="0" smtClean="0"/>
              <a:t>신청하기 버튼 클릭</a:t>
            </a:r>
            <a:endParaRPr lang="en-US" altLang="ko-KR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4659024" y="6145113"/>
            <a:ext cx="1400954" cy="42194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93741" y="1319177"/>
            <a:ext cx="36576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①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06803" y="6171417"/>
            <a:ext cx="36576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②</a:t>
            </a:r>
            <a:endParaRPr lang="ko-KR" altLang="en-US" dirty="0"/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34" y="249383"/>
            <a:ext cx="1773434" cy="441942"/>
          </a:xfrm>
          <a:prstGeom prst="rect">
            <a:avLst/>
          </a:prstGeom>
        </p:spPr>
      </p:pic>
      <p:sp>
        <p:nvSpPr>
          <p:cNvPr id="15" name="오른쪽 화살표 14"/>
          <p:cNvSpPr/>
          <p:nvPr/>
        </p:nvSpPr>
        <p:spPr>
          <a:xfrm rot="8833376">
            <a:off x="5394448" y="5829230"/>
            <a:ext cx="748146" cy="34913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9463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937" y="823912"/>
            <a:ext cx="8620125" cy="52101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직사각형 4"/>
          <p:cNvSpPr/>
          <p:nvPr/>
        </p:nvSpPr>
        <p:spPr>
          <a:xfrm>
            <a:off x="2939935" y="2105891"/>
            <a:ext cx="1421476" cy="18288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7137862" y="1540626"/>
            <a:ext cx="1421476" cy="18288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5395522" y="2628829"/>
            <a:ext cx="1400954" cy="42194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2939935" y="1540626"/>
            <a:ext cx="1421476" cy="18288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오른쪽 화살표 8"/>
          <p:cNvSpPr/>
          <p:nvPr/>
        </p:nvSpPr>
        <p:spPr>
          <a:xfrm rot="9630781">
            <a:off x="6698360" y="2555009"/>
            <a:ext cx="748146" cy="34913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7553884" y="2440220"/>
            <a:ext cx="2852177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③ </a:t>
            </a:r>
            <a:r>
              <a:rPr lang="en-US" altLang="ko-KR" dirty="0" smtClean="0"/>
              <a:t>‘</a:t>
            </a:r>
            <a:r>
              <a:rPr lang="ko-KR" altLang="en-US" b="1" dirty="0" smtClean="0"/>
              <a:t>가족구성원 선택</a:t>
            </a:r>
            <a:r>
              <a:rPr lang="en-US" altLang="ko-KR" b="1" dirty="0" smtClean="0"/>
              <a:t>’</a:t>
            </a:r>
            <a:r>
              <a:rPr lang="ko-KR" altLang="en-US" dirty="0" smtClean="0"/>
              <a:t> 클릭</a:t>
            </a:r>
            <a:endParaRPr lang="en-US" altLang="ko-KR" dirty="0" smtClean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34" y="249383"/>
            <a:ext cx="1773434" cy="44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749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545" y="207817"/>
            <a:ext cx="7845436" cy="65504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6" name="TextBox 15"/>
          <p:cNvSpPr txBox="1"/>
          <p:nvPr/>
        </p:nvSpPr>
        <p:spPr>
          <a:xfrm>
            <a:off x="5467093" y="5558989"/>
            <a:ext cx="1285298" cy="25440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>
          <a:xfrm>
            <a:off x="3280679" y="1755770"/>
            <a:ext cx="1309550" cy="17467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3280679" y="1263166"/>
            <a:ext cx="1309550" cy="17467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206908" y="6347288"/>
            <a:ext cx="1001751" cy="40301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13" name="직사각형 12"/>
          <p:cNvSpPr/>
          <p:nvPr/>
        </p:nvSpPr>
        <p:spPr>
          <a:xfrm>
            <a:off x="3280679" y="3453919"/>
            <a:ext cx="1309550" cy="17467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117953" y="356553"/>
            <a:ext cx="5449996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④ 클릭 시</a:t>
            </a:r>
            <a:r>
              <a:rPr lang="en-US" altLang="ko-KR" dirty="0" smtClean="0"/>
              <a:t>, </a:t>
            </a:r>
            <a:r>
              <a:rPr lang="en-US" altLang="ko-KR" b="1" dirty="0" smtClean="0"/>
              <a:t>‘</a:t>
            </a:r>
            <a:r>
              <a:rPr lang="ko-KR" altLang="en-US" b="1" dirty="0" smtClean="0"/>
              <a:t>구성원 정보</a:t>
            </a:r>
            <a:r>
              <a:rPr lang="en-US" altLang="ko-KR" b="1" dirty="0" smtClean="0"/>
              <a:t>’</a:t>
            </a:r>
            <a:r>
              <a:rPr lang="ko-KR" altLang="en-US" b="1" dirty="0" smtClean="0"/>
              <a:t> </a:t>
            </a:r>
            <a:r>
              <a:rPr lang="ko-KR" altLang="en-US" dirty="0" smtClean="0"/>
              <a:t>탭이 열림</a:t>
            </a:r>
            <a:endParaRPr lang="en-US" altLang="ko-KR" dirty="0" smtClean="0"/>
          </a:p>
          <a:p>
            <a:r>
              <a:rPr lang="en-US" altLang="ko-KR" dirty="0" smtClean="0"/>
              <a:t>    ※ </a:t>
            </a:r>
            <a:r>
              <a:rPr lang="ko-KR" altLang="en-US" dirty="0" smtClean="0"/>
              <a:t>탭이 열리면 자동으로 가족 구성원이 추가됨</a:t>
            </a:r>
            <a:r>
              <a:rPr lang="en-US" altLang="ko-KR" dirty="0" smtClean="0"/>
              <a:t>.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3280679" y="3932961"/>
            <a:ext cx="1309550" cy="17467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3280679" y="2234812"/>
            <a:ext cx="1309550" cy="17467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3280679" y="4476184"/>
            <a:ext cx="1309550" cy="17467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2161308" y="218736"/>
            <a:ext cx="1285298" cy="25440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21" name="오른쪽 화살표 20"/>
          <p:cNvSpPr/>
          <p:nvPr/>
        </p:nvSpPr>
        <p:spPr>
          <a:xfrm rot="11245213">
            <a:off x="3329595" y="306407"/>
            <a:ext cx="689238" cy="33347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오른쪽 화살표 21"/>
          <p:cNvSpPr/>
          <p:nvPr/>
        </p:nvSpPr>
        <p:spPr>
          <a:xfrm rot="8762251">
            <a:off x="6637765" y="5170181"/>
            <a:ext cx="689238" cy="33347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7116706" y="5401721"/>
            <a:ext cx="2971275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⑤ 개인정보 동의 클릭 후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아래 </a:t>
            </a:r>
            <a:r>
              <a:rPr lang="en-US" altLang="ko-KR" b="1" dirty="0" smtClean="0"/>
              <a:t>‘</a:t>
            </a:r>
            <a:r>
              <a:rPr lang="ko-KR" altLang="en-US" b="1" dirty="0" smtClean="0"/>
              <a:t>신청하기</a:t>
            </a:r>
            <a:r>
              <a:rPr lang="en-US" altLang="ko-KR" b="1" dirty="0" smtClean="0"/>
              <a:t>’ </a:t>
            </a:r>
            <a:r>
              <a:rPr lang="ko-KR" altLang="en-US" dirty="0" smtClean="0"/>
              <a:t>클릭</a:t>
            </a:r>
            <a:endParaRPr lang="en-US" altLang="ko-KR" dirty="0" smtClean="0"/>
          </a:p>
          <a:p>
            <a:r>
              <a:rPr lang="ko-KR" altLang="en-US" dirty="0" smtClean="0"/>
              <a:t>⑥ 프로그램 신청 완료</a:t>
            </a:r>
            <a:endParaRPr lang="en-US" altLang="ko-KR" dirty="0" smtClean="0"/>
          </a:p>
        </p:txBody>
      </p:sp>
      <p:sp>
        <p:nvSpPr>
          <p:cNvPr id="24" name="오른쪽 화살표 23"/>
          <p:cNvSpPr/>
          <p:nvPr/>
        </p:nvSpPr>
        <p:spPr>
          <a:xfrm rot="8762251">
            <a:off x="6017032" y="6068046"/>
            <a:ext cx="689238" cy="33347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8" name="그림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34" y="249383"/>
            <a:ext cx="1773434" cy="44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850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65564" y="2493818"/>
            <a:ext cx="9049789" cy="2820007"/>
          </a:xfrm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altLang="ko-KR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&lt;</a:t>
            </a:r>
            <a:r>
              <a:rPr lang="ko-KR" altLang="en-US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안내사항</a:t>
            </a:r>
            <a:r>
              <a:rPr lang="en-US" altLang="ko-KR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&gt;</a:t>
            </a:r>
            <a:br>
              <a:rPr lang="en-US" altLang="ko-KR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</a:br>
            <a:r>
              <a:rPr lang="en-US" altLang="ko-KR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/>
            </a:r>
            <a:br>
              <a:rPr lang="en-US" altLang="ko-KR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</a:br>
            <a:r>
              <a:rPr lang="en-US" altLang="ko-KR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1. </a:t>
            </a:r>
            <a:r>
              <a:rPr lang="ko-KR" altLang="en-US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프로그램 신청 시</a:t>
            </a:r>
            <a:r>
              <a:rPr lang="en-US" altLang="ko-KR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, </a:t>
            </a:r>
            <a:r>
              <a:rPr lang="ko-KR" altLang="en-US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반드시 사전에 홈페이지 가입이 필수입니다</a:t>
            </a:r>
            <a:r>
              <a:rPr lang="en-US" altLang="ko-KR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</a:t>
            </a:r>
            <a:r>
              <a:rPr lang="en-US" altLang="ko-KR" sz="2000" dirty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/>
            </a:r>
            <a:br>
              <a:rPr lang="en-US" altLang="ko-KR" sz="2000" dirty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</a:br>
            <a:r>
              <a:rPr lang="en-US" altLang="ko-KR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※ </a:t>
            </a:r>
            <a:r>
              <a:rPr lang="ko-KR" altLang="en-US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참여하는 가족 구성원 모두가 가입 완료되어야 하며</a:t>
            </a:r>
            <a:r>
              <a:rPr lang="en-US" altLang="ko-KR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, </a:t>
            </a:r>
            <a:br>
              <a:rPr lang="en-US" altLang="ko-KR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</a:br>
            <a:r>
              <a:rPr lang="ko-KR" altLang="en-US" sz="2000" dirty="0" err="1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가족대표</a:t>
            </a:r>
            <a:r>
              <a:rPr lang="ko-KR" altLang="en-US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 </a:t>
            </a:r>
            <a:r>
              <a:rPr lang="en-US" altLang="ko-KR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1</a:t>
            </a:r>
            <a:r>
              <a:rPr lang="ko-KR" altLang="en-US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인이 가족 묶기</a:t>
            </a:r>
            <a:r>
              <a:rPr lang="en-US" altLang="ko-KR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(</a:t>
            </a:r>
            <a:r>
              <a:rPr lang="ko-KR" altLang="en-US" sz="2000" dirty="0" err="1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가족추가</a:t>
            </a:r>
            <a:r>
              <a:rPr lang="en-US" altLang="ko-KR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)</a:t>
            </a:r>
            <a:r>
              <a:rPr lang="ko-KR" altLang="en-US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까지 완료되어야 함</a:t>
            </a:r>
            <a:r>
              <a:rPr lang="en-US" altLang="ko-KR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.(</a:t>
            </a:r>
            <a:r>
              <a:rPr lang="ko-KR" altLang="en-US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홈페이지 가입 방법 참고</a:t>
            </a:r>
            <a:r>
              <a:rPr lang="en-US" altLang="ko-KR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)</a:t>
            </a:r>
            <a:br>
              <a:rPr lang="en-US" altLang="ko-KR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</a:br>
            <a:r>
              <a:rPr lang="en-US" altLang="ko-KR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/>
            </a:r>
            <a:br>
              <a:rPr lang="en-US" altLang="ko-KR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</a:br>
            <a:r>
              <a:rPr lang="en-US" altLang="ko-KR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2. </a:t>
            </a:r>
            <a:r>
              <a:rPr lang="ko-KR" altLang="en-US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프로그램 신청 시</a:t>
            </a:r>
            <a:r>
              <a:rPr lang="en-US" altLang="ko-KR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, </a:t>
            </a:r>
            <a:r>
              <a:rPr lang="ko-KR" altLang="en-US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참여하는 가족 구성원 모두 선택 완료되어 합니다</a:t>
            </a:r>
            <a:r>
              <a:rPr lang="en-US" altLang="ko-KR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</a:t>
            </a:r>
            <a:br>
              <a:rPr lang="en-US" altLang="ko-KR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</a:br>
            <a:r>
              <a:rPr lang="en-US" altLang="ko-KR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/>
            </a:r>
            <a:br>
              <a:rPr lang="en-US" altLang="ko-KR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</a:br>
            <a:r>
              <a:rPr lang="en-US" altLang="ko-KR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3. </a:t>
            </a:r>
            <a:r>
              <a:rPr lang="ko-KR" altLang="en-US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홈페이지 가입 및 가족 묶기</a:t>
            </a:r>
            <a:r>
              <a:rPr lang="en-US" altLang="ko-KR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(</a:t>
            </a:r>
            <a:r>
              <a:rPr lang="ko-KR" altLang="en-US" sz="2000" dirty="0" err="1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가족추가</a:t>
            </a:r>
            <a:r>
              <a:rPr lang="en-US" altLang="ko-KR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)</a:t>
            </a:r>
            <a:r>
              <a:rPr lang="ko-KR" altLang="en-US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를 </a:t>
            </a:r>
            <a:r>
              <a:rPr lang="en-US" altLang="ko-KR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1</a:t>
            </a:r>
            <a:r>
              <a:rPr lang="ko-KR" altLang="en-US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회 완료하시면 </a:t>
            </a:r>
            <a:r>
              <a:rPr lang="en-US" altLang="ko-KR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/>
            </a:r>
            <a:br>
              <a:rPr lang="en-US" altLang="ko-KR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</a:br>
            <a:r>
              <a:rPr lang="ko-KR" altLang="en-US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추후 안동시가족센터에서 진행되는 모든 프로그램 신청 시</a:t>
            </a:r>
            <a:r>
              <a:rPr lang="en-US" altLang="ko-KR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, </a:t>
            </a:r>
            <a:r>
              <a:rPr lang="ko-KR" altLang="en-US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추가 가입 절차 없이 신청이 가능합니다</a:t>
            </a:r>
            <a:r>
              <a:rPr lang="en-US" altLang="ko-KR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</a:t>
            </a:r>
            <a:r>
              <a:rPr lang="en-US" altLang="ko-KR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/>
            </a:r>
            <a:br>
              <a:rPr lang="en-US" altLang="ko-KR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</a:br>
            <a:r>
              <a:rPr lang="en-US" altLang="ko-KR" sz="2000" dirty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/>
            </a:r>
            <a:br>
              <a:rPr lang="en-US" altLang="ko-KR" sz="2000" dirty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</a:br>
            <a:endParaRPr lang="ko-KR" altLang="en-US" sz="2000" dirty="0">
              <a:solidFill>
                <a:schemeClr val="accent2"/>
              </a:solidFill>
              <a:latin typeface="안동엄마까투리" panose="020B0600000101010101" pitchFamily="50" charset="-127"/>
              <a:ea typeface="안동엄마까투리" panose="020B0600000101010101" pitchFamily="50" charset="-127"/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3686694" y="5379495"/>
            <a:ext cx="4807527" cy="14131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/>
            </a:r>
            <a:br>
              <a:rPr lang="en-US" altLang="ko-KR" sz="2000" dirty="0" smtClean="0">
                <a:solidFill>
                  <a:schemeClr val="accent2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</a:br>
            <a:r>
              <a:rPr lang="ko-KR" altLang="en-US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관련하여 문의사항이 있으시면 아래의 연락처로 연락바랍니다</a:t>
            </a:r>
            <a:r>
              <a:rPr lang="en-US" altLang="ko-KR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</a:t>
            </a:r>
          </a:p>
          <a:p>
            <a:r>
              <a:rPr lang="en-US" altLang="ko-KR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/>
            </a:r>
            <a:br>
              <a:rPr lang="en-US" altLang="ko-KR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</a:br>
            <a:r>
              <a:rPr lang="ko-KR" altLang="en-US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감사합니다</a:t>
            </a:r>
            <a:r>
              <a:rPr lang="en-US" altLang="ko-KR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.^^</a:t>
            </a:r>
            <a:br>
              <a:rPr lang="en-US" altLang="ko-KR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</a:br>
            <a:r>
              <a:rPr lang="en-US" altLang="ko-KR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/>
            </a:r>
            <a:br>
              <a:rPr lang="en-US" altLang="ko-KR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</a:br>
            <a:r>
              <a:rPr lang="ko-KR" altLang="en-US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☎</a:t>
            </a:r>
            <a:r>
              <a:rPr lang="en-US" altLang="ko-KR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054-859-9817</a:t>
            </a:r>
            <a:br>
              <a:rPr lang="en-US" altLang="ko-KR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</a:br>
            <a:r>
              <a:rPr lang="en-US" altLang="ko-KR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/>
            </a:r>
            <a:br>
              <a:rPr lang="en-US" altLang="ko-KR" sz="20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</a:br>
            <a:endParaRPr lang="ko-KR" altLang="en-US" sz="2000" dirty="0">
              <a:solidFill>
                <a:schemeClr val="accent2"/>
              </a:solidFill>
              <a:latin typeface="안동엄마까투리" panose="020B0600000101010101" pitchFamily="50" charset="-127"/>
              <a:ea typeface="안동엄마까투리" panose="020B0600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34" y="249383"/>
            <a:ext cx="1773434" cy="44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855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183</Words>
  <Application>Microsoft Office PowerPoint</Application>
  <PresentationFormat>와이드스크린</PresentationFormat>
  <Paragraphs>36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맑은 고딕</vt:lpstr>
      <vt:lpstr>안동엄마까투리</vt:lpstr>
      <vt:lpstr>Arial</vt:lpstr>
      <vt:lpstr>Office 테마</vt:lpstr>
      <vt:lpstr>안동시가족센터   &lt;1. 홈페이지 가입 방법&gt;</vt:lpstr>
      <vt:lpstr>PowerPoint 프레젠테이션</vt:lpstr>
      <vt:lpstr>PowerPoint 프레젠테이션</vt:lpstr>
      <vt:lpstr>안동시가족센터   &lt;2. 프로그램 신청 방법&gt;</vt:lpstr>
      <vt:lpstr>PowerPoint 프레젠테이션</vt:lpstr>
      <vt:lpstr>PowerPoint 프레젠테이션</vt:lpstr>
      <vt:lpstr>PowerPoint 프레젠테이션</vt:lpstr>
      <vt:lpstr>&lt;안내사항&gt;  1. 프로그램 신청 시, 반드시 사전에 홈페이지 가입이 필수입니다. ※ 참여하는 가족 구성원 모두가 가입 완료되어야 하며,  가족대표 1인이 가족 묶기(가족추가)까지 완료되어야 함.(홈페이지 가입 방법 참고)  2. 프로그램 신청 시, 참여하는 가족 구성원 모두 선택 완료되어 합니다.  3. 홈페이지 가입 및 가족 묶기(가족추가)를 1회 완료하시면  추후 안동시가족센터에서 진행되는 모든 프로그램 신청 시, 추가 가입 절차 없이 신청이 가능합니다.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안동시가족센터   홈페이지 가입 및 프로그램 신청법</dc:title>
  <dc:creator>USER</dc:creator>
  <cp:lastModifiedBy>USER</cp:lastModifiedBy>
  <cp:revision>12</cp:revision>
  <dcterms:created xsi:type="dcterms:W3CDTF">2025-07-22T00:37:51Z</dcterms:created>
  <dcterms:modified xsi:type="dcterms:W3CDTF">2025-07-22T01:54:39Z</dcterms:modified>
</cp:coreProperties>
</file>